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3" r:id="rId4"/>
    <p:sldId id="258" r:id="rId5"/>
    <p:sldId id="264" r:id="rId6"/>
    <p:sldId id="276" r:id="rId7"/>
    <p:sldId id="259" r:id="rId8"/>
    <p:sldId id="260" r:id="rId9"/>
    <p:sldId id="261" r:id="rId10"/>
    <p:sldId id="265" r:id="rId11"/>
    <p:sldId id="269" r:id="rId12"/>
    <p:sldId id="270" r:id="rId13"/>
    <p:sldId id="271" r:id="rId14"/>
    <p:sldId id="272" r:id="rId15"/>
    <p:sldId id="275" r:id="rId16"/>
    <p:sldId id="273" r:id="rId17"/>
    <p:sldId id="274" r:id="rId18"/>
    <p:sldId id="266" r:id="rId19"/>
    <p:sldId id="267" r:id="rId20"/>
    <p:sldId id="26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30E20"/>
    <a:srgbClr val="0B2947"/>
    <a:srgbClr val="B6FEFF"/>
    <a:srgbClr val="86FEFF"/>
    <a:srgbClr val="81FFFE"/>
    <a:srgbClr val="081330"/>
    <a:srgbClr val="4472C4"/>
    <a:srgbClr val="6EFFF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autoAdjust="0"/>
    <p:restoredTop sz="92520" autoAdjust="0"/>
  </p:normalViewPr>
  <p:slideViewPr>
    <p:cSldViewPr snapToGrid="0">
      <p:cViewPr varScale="1">
        <p:scale>
          <a:sx n="85" d="100"/>
          <a:sy n="85" d="100"/>
        </p:scale>
        <p:origin x="322"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malpreet Kaur" userId="2e59b5cec8b379ea" providerId="LiveId" clId="{16B5BFFA-C8FD-4129-83CB-22259AABAAD2}"/>
    <pc:docChg chg="undo redo custSel addSld delSld modSld sldOrd">
      <pc:chgData name="Kamalpreet Kaur" userId="2e59b5cec8b379ea" providerId="LiveId" clId="{16B5BFFA-C8FD-4129-83CB-22259AABAAD2}" dt="2024-02-09T10:30:41.714" v="4132" actId="20577"/>
      <pc:docMkLst>
        <pc:docMk/>
      </pc:docMkLst>
      <pc:sldChg chg="addSp delSp modSp mod">
        <pc:chgData name="Kamalpreet Kaur" userId="2e59b5cec8b379ea" providerId="LiveId" clId="{16B5BFFA-C8FD-4129-83CB-22259AABAAD2}" dt="2024-02-08T19:28:10.169" v="3320" actId="339"/>
        <pc:sldMkLst>
          <pc:docMk/>
          <pc:sldMk cId="865662101" sldId="257"/>
        </pc:sldMkLst>
        <pc:spChg chg="mod">
          <ac:chgData name="Kamalpreet Kaur" userId="2e59b5cec8b379ea" providerId="LiveId" clId="{16B5BFFA-C8FD-4129-83CB-22259AABAAD2}" dt="2024-02-08T19:28:10.169" v="3320" actId="339"/>
          <ac:spMkLst>
            <pc:docMk/>
            <pc:sldMk cId="865662101" sldId="257"/>
            <ac:spMk id="2" creationId="{3CEA84FF-3D9A-25C1-3840-9532C68EF2CF}"/>
          </ac:spMkLst>
        </pc:spChg>
        <pc:spChg chg="add del">
          <ac:chgData name="Kamalpreet Kaur" userId="2e59b5cec8b379ea" providerId="LiveId" clId="{16B5BFFA-C8FD-4129-83CB-22259AABAAD2}" dt="2024-02-08T19:25:39.992" v="3305" actId="22"/>
          <ac:spMkLst>
            <pc:docMk/>
            <pc:sldMk cId="865662101" sldId="257"/>
            <ac:spMk id="6" creationId="{F20F9283-BC2A-B4F8-799D-CBB072D54D39}"/>
          </ac:spMkLst>
        </pc:spChg>
      </pc:sldChg>
      <pc:sldChg chg="modSp mod ord">
        <pc:chgData name="Kamalpreet Kaur" userId="2e59b5cec8b379ea" providerId="LiveId" clId="{16B5BFFA-C8FD-4129-83CB-22259AABAAD2}" dt="2024-02-08T20:07:53.867" v="3779"/>
        <pc:sldMkLst>
          <pc:docMk/>
          <pc:sldMk cId="621526949" sldId="258"/>
        </pc:sldMkLst>
        <pc:picChg chg="mod modCrop">
          <ac:chgData name="Kamalpreet Kaur" userId="2e59b5cec8b379ea" providerId="LiveId" clId="{16B5BFFA-C8FD-4129-83CB-22259AABAAD2}" dt="2024-02-07T18:40:33.869" v="1142" actId="1076"/>
          <ac:picMkLst>
            <pc:docMk/>
            <pc:sldMk cId="621526949" sldId="258"/>
            <ac:picMk id="13" creationId="{828DA356-4E0F-A986-C0E2-73CADB4AD94A}"/>
          </ac:picMkLst>
        </pc:picChg>
      </pc:sldChg>
      <pc:sldChg chg="addSp delSp modSp mod">
        <pc:chgData name="Kamalpreet Kaur" userId="2e59b5cec8b379ea" providerId="LiveId" clId="{16B5BFFA-C8FD-4129-83CB-22259AABAAD2}" dt="2024-02-07T19:36:47.018" v="1676" actId="166"/>
        <pc:sldMkLst>
          <pc:docMk/>
          <pc:sldMk cId="561699375" sldId="259"/>
        </pc:sldMkLst>
        <pc:spChg chg="del mod">
          <ac:chgData name="Kamalpreet Kaur" userId="2e59b5cec8b379ea" providerId="LiveId" clId="{16B5BFFA-C8FD-4129-83CB-22259AABAAD2}" dt="2024-02-07T16:18:50.603" v="15" actId="21"/>
          <ac:spMkLst>
            <pc:docMk/>
            <pc:sldMk cId="561699375" sldId="259"/>
            <ac:spMk id="2" creationId="{E55BFFDC-48FB-2734-5436-2AC642EE5916}"/>
          </ac:spMkLst>
        </pc:spChg>
        <pc:spChg chg="mod ord">
          <ac:chgData name="Kamalpreet Kaur" userId="2e59b5cec8b379ea" providerId="LiveId" clId="{16B5BFFA-C8FD-4129-83CB-22259AABAAD2}" dt="2024-02-07T19:36:47.018" v="1676" actId="166"/>
          <ac:spMkLst>
            <pc:docMk/>
            <pc:sldMk cId="561699375" sldId="259"/>
            <ac:spMk id="3" creationId="{ACE2C9E9-6EF9-1435-399C-D3001FD41FE5}"/>
          </ac:spMkLst>
        </pc:spChg>
        <pc:spChg chg="add mod">
          <ac:chgData name="Kamalpreet Kaur" userId="2e59b5cec8b379ea" providerId="LiveId" clId="{16B5BFFA-C8FD-4129-83CB-22259AABAAD2}" dt="2024-02-07T19:25:38.889" v="1657" actId="20577"/>
          <ac:spMkLst>
            <pc:docMk/>
            <pc:sldMk cId="561699375" sldId="259"/>
            <ac:spMk id="8" creationId="{3902E737-8ED4-25E4-D75B-98F8667FC662}"/>
          </ac:spMkLst>
        </pc:spChg>
        <pc:spChg chg="add mod ord">
          <ac:chgData name="Kamalpreet Kaur" userId="2e59b5cec8b379ea" providerId="LiveId" clId="{16B5BFFA-C8FD-4129-83CB-22259AABAAD2}" dt="2024-02-07T19:21:30.218" v="1631"/>
          <ac:spMkLst>
            <pc:docMk/>
            <pc:sldMk cId="561699375" sldId="259"/>
            <ac:spMk id="14" creationId="{0A3F75F5-F705-255B-7E8B-4B63BACF37F0}"/>
          </ac:spMkLst>
        </pc:spChg>
        <pc:graphicFrameChg chg="add del mod modGraphic">
          <ac:chgData name="Kamalpreet Kaur" userId="2e59b5cec8b379ea" providerId="LiveId" clId="{16B5BFFA-C8FD-4129-83CB-22259AABAAD2}" dt="2024-02-07T19:21:32.244" v="1632" actId="1032"/>
          <ac:graphicFrameMkLst>
            <pc:docMk/>
            <pc:sldMk cId="561699375" sldId="259"/>
            <ac:graphicFrameMk id="13" creationId="{7D41BE72-EC77-4A97-50B0-99B6C6F771E7}"/>
          </ac:graphicFrameMkLst>
        </pc:graphicFrameChg>
        <pc:graphicFrameChg chg="add del mod modGraphic">
          <ac:chgData name="Kamalpreet Kaur" userId="2e59b5cec8b379ea" providerId="LiveId" clId="{16B5BFFA-C8FD-4129-83CB-22259AABAAD2}" dt="2024-02-07T19:25:33.694" v="1649" actId="1032"/>
          <ac:graphicFrameMkLst>
            <pc:docMk/>
            <pc:sldMk cId="561699375" sldId="259"/>
            <ac:graphicFrameMk id="15" creationId="{7B6E2A57-19A5-78A7-3E7B-974B1B435F12}"/>
          </ac:graphicFrameMkLst>
        </pc:graphicFrameChg>
        <pc:picChg chg="add mod ord">
          <ac:chgData name="Kamalpreet Kaur" userId="2e59b5cec8b379ea" providerId="LiveId" clId="{16B5BFFA-C8FD-4129-83CB-22259AABAAD2}" dt="2024-02-07T19:36:27.693" v="1674" actId="1076"/>
          <ac:picMkLst>
            <pc:docMk/>
            <pc:sldMk cId="561699375" sldId="259"/>
            <ac:picMk id="5" creationId="{BEB9D5FD-C041-C141-F001-93FC7DDBEC43}"/>
          </ac:picMkLst>
        </pc:picChg>
        <pc:picChg chg="add mod">
          <ac:chgData name="Kamalpreet Kaur" userId="2e59b5cec8b379ea" providerId="LiveId" clId="{16B5BFFA-C8FD-4129-83CB-22259AABAAD2}" dt="2024-02-07T16:20:17.191" v="20"/>
          <ac:picMkLst>
            <pc:docMk/>
            <pc:sldMk cId="561699375" sldId="259"/>
            <ac:picMk id="6" creationId="{8F95BEB8-0CEA-196D-6866-FA50ADEB128F}"/>
          </ac:picMkLst>
        </pc:picChg>
        <pc:picChg chg="add del mod modCrop">
          <ac:chgData name="Kamalpreet Kaur" userId="2e59b5cec8b379ea" providerId="LiveId" clId="{16B5BFFA-C8FD-4129-83CB-22259AABAAD2}" dt="2024-02-07T19:16:05.246" v="1556" actId="21"/>
          <ac:picMkLst>
            <pc:docMk/>
            <pc:sldMk cId="561699375" sldId="259"/>
            <ac:picMk id="10" creationId="{A9DC4665-5C9B-15C7-02C4-A5A675411AE6}"/>
          </ac:picMkLst>
        </pc:picChg>
        <pc:picChg chg="add del mod modCrop">
          <ac:chgData name="Kamalpreet Kaur" userId="2e59b5cec8b379ea" providerId="LiveId" clId="{16B5BFFA-C8FD-4129-83CB-22259AABAAD2}" dt="2024-02-07T19:18:29.106" v="1606" actId="21"/>
          <ac:picMkLst>
            <pc:docMk/>
            <pc:sldMk cId="561699375" sldId="259"/>
            <ac:picMk id="12" creationId="{A2C90446-F1BC-3289-3B08-F3AA189535BC}"/>
          </ac:picMkLst>
        </pc:picChg>
        <pc:picChg chg="add mod ord modCrop">
          <ac:chgData name="Kamalpreet Kaur" userId="2e59b5cec8b379ea" providerId="LiveId" clId="{16B5BFFA-C8FD-4129-83CB-22259AABAAD2}" dt="2024-02-07T19:36:32.138" v="1675" actId="1076"/>
          <ac:picMkLst>
            <pc:docMk/>
            <pc:sldMk cId="561699375" sldId="259"/>
            <ac:picMk id="17" creationId="{A68D0C33-10D9-623B-327E-3B8FE013AA5E}"/>
          </ac:picMkLst>
        </pc:picChg>
      </pc:sldChg>
      <pc:sldChg chg="addSp delSp modSp mod">
        <pc:chgData name="Kamalpreet Kaur" userId="2e59b5cec8b379ea" providerId="LiveId" clId="{16B5BFFA-C8FD-4129-83CB-22259AABAAD2}" dt="2024-02-08T18:31:32.893" v="2587" actId="339"/>
        <pc:sldMkLst>
          <pc:docMk/>
          <pc:sldMk cId="3046662578" sldId="260"/>
        </pc:sldMkLst>
        <pc:spChg chg="del mod">
          <ac:chgData name="Kamalpreet Kaur" userId="2e59b5cec8b379ea" providerId="LiveId" clId="{16B5BFFA-C8FD-4129-83CB-22259AABAAD2}" dt="2024-02-07T17:39:18.703" v="88" actId="21"/>
          <ac:spMkLst>
            <pc:docMk/>
            <pc:sldMk cId="3046662578" sldId="260"/>
            <ac:spMk id="2" creationId="{E1B0E482-0EA8-D91A-55AC-9E326536966F}"/>
          </ac:spMkLst>
        </pc:spChg>
        <pc:spChg chg="mod">
          <ac:chgData name="Kamalpreet Kaur" userId="2e59b5cec8b379ea" providerId="LiveId" clId="{16B5BFFA-C8FD-4129-83CB-22259AABAAD2}" dt="2024-02-07T17:38:55.522" v="83" actId="207"/>
          <ac:spMkLst>
            <pc:docMk/>
            <pc:sldMk cId="3046662578" sldId="260"/>
            <ac:spMk id="3" creationId="{3A4B0433-F5FB-0D71-80DE-94EA8D378E80}"/>
          </ac:spMkLst>
        </pc:spChg>
        <pc:spChg chg="add del mod">
          <ac:chgData name="Kamalpreet Kaur" userId="2e59b5cec8b379ea" providerId="LiveId" clId="{16B5BFFA-C8FD-4129-83CB-22259AABAAD2}" dt="2024-02-07T17:39:26.718" v="90" actId="21"/>
          <ac:spMkLst>
            <pc:docMk/>
            <pc:sldMk cId="3046662578" sldId="260"/>
            <ac:spMk id="7" creationId="{8C3C0579-A48C-6083-6258-4AFBFD576471}"/>
          </ac:spMkLst>
        </pc:spChg>
        <pc:spChg chg="add mod">
          <ac:chgData name="Kamalpreet Kaur" userId="2e59b5cec8b379ea" providerId="LiveId" clId="{16B5BFFA-C8FD-4129-83CB-22259AABAAD2}" dt="2024-02-08T18:31:32.893" v="2587" actId="339"/>
          <ac:spMkLst>
            <pc:docMk/>
            <pc:sldMk cId="3046662578" sldId="260"/>
            <ac:spMk id="9" creationId="{094CC1E0-BDF1-829F-747A-E7F8B13A3C07}"/>
          </ac:spMkLst>
        </pc:spChg>
        <pc:picChg chg="add mod">
          <ac:chgData name="Kamalpreet Kaur" userId="2e59b5cec8b379ea" providerId="LiveId" clId="{16B5BFFA-C8FD-4129-83CB-22259AABAAD2}" dt="2024-02-08T14:45:34.040" v="1975" actId="14100"/>
          <ac:picMkLst>
            <pc:docMk/>
            <pc:sldMk cId="3046662578" sldId="260"/>
            <ac:picMk id="2" creationId="{97A1FF4D-066E-56A5-491E-623074A0F7EF}"/>
          </ac:picMkLst>
        </pc:picChg>
        <pc:picChg chg="add mod ord">
          <ac:chgData name="Kamalpreet Kaur" userId="2e59b5cec8b379ea" providerId="LiveId" clId="{16B5BFFA-C8FD-4129-83CB-22259AABAAD2}" dt="2024-02-07T17:39:29.682" v="91" actId="1076"/>
          <ac:picMkLst>
            <pc:docMk/>
            <pc:sldMk cId="3046662578" sldId="260"/>
            <ac:picMk id="5" creationId="{B219D0C2-76FD-8759-7178-C1665EC4A11E}"/>
          </ac:picMkLst>
        </pc:picChg>
        <pc:picChg chg="add del mod">
          <ac:chgData name="Kamalpreet Kaur" userId="2e59b5cec8b379ea" providerId="LiveId" clId="{16B5BFFA-C8FD-4129-83CB-22259AABAAD2}" dt="2024-02-08T14:45:19.974" v="1969" actId="21"/>
          <ac:picMkLst>
            <pc:docMk/>
            <pc:sldMk cId="3046662578" sldId="260"/>
            <ac:picMk id="11" creationId="{7F01683A-D550-AFB1-7295-553C16028FEC}"/>
          </ac:picMkLst>
        </pc:picChg>
      </pc:sldChg>
      <pc:sldChg chg="addSp delSp modSp mod">
        <pc:chgData name="Kamalpreet Kaur" userId="2e59b5cec8b379ea" providerId="LiveId" clId="{16B5BFFA-C8FD-4129-83CB-22259AABAAD2}" dt="2024-02-08T16:32:13.113" v="1989" actId="14100"/>
        <pc:sldMkLst>
          <pc:docMk/>
          <pc:sldMk cId="1150360775" sldId="261"/>
        </pc:sldMkLst>
        <pc:spChg chg="del mod">
          <ac:chgData name="Kamalpreet Kaur" userId="2e59b5cec8b379ea" providerId="LiveId" clId="{16B5BFFA-C8FD-4129-83CB-22259AABAAD2}" dt="2024-02-07T17:58:49.089" v="135" actId="21"/>
          <ac:spMkLst>
            <pc:docMk/>
            <pc:sldMk cId="1150360775" sldId="261"/>
            <ac:spMk id="2" creationId="{DE4FB828-9CE0-98B0-4791-342576022CB4}"/>
          </ac:spMkLst>
        </pc:spChg>
        <pc:spChg chg="mod">
          <ac:chgData name="Kamalpreet Kaur" userId="2e59b5cec8b379ea" providerId="LiveId" clId="{16B5BFFA-C8FD-4129-83CB-22259AABAAD2}" dt="2024-02-07T18:42:06.564" v="1151" actId="207"/>
          <ac:spMkLst>
            <pc:docMk/>
            <pc:sldMk cId="1150360775" sldId="261"/>
            <ac:spMk id="3" creationId="{6707FC3C-6FC0-A66B-E1E0-CEACA8847BFA}"/>
          </ac:spMkLst>
        </pc:spChg>
        <pc:picChg chg="add mod">
          <ac:chgData name="Kamalpreet Kaur" userId="2e59b5cec8b379ea" providerId="LiveId" clId="{16B5BFFA-C8FD-4129-83CB-22259AABAAD2}" dt="2024-02-08T16:32:13.113" v="1989" actId="14100"/>
          <ac:picMkLst>
            <pc:docMk/>
            <pc:sldMk cId="1150360775" sldId="261"/>
            <ac:picMk id="4" creationId="{592B45A4-6B76-184E-6EA8-0443F3E301B8}"/>
          </ac:picMkLst>
        </pc:picChg>
        <pc:picChg chg="add mod ord">
          <ac:chgData name="Kamalpreet Kaur" userId="2e59b5cec8b379ea" providerId="LiveId" clId="{16B5BFFA-C8FD-4129-83CB-22259AABAAD2}" dt="2024-02-07T18:42:00.367" v="1150" actId="167"/>
          <ac:picMkLst>
            <pc:docMk/>
            <pc:sldMk cId="1150360775" sldId="261"/>
            <ac:picMk id="5" creationId="{09E5E3F8-D72C-F33C-B014-F5F1E9264F0A}"/>
          </ac:picMkLst>
        </pc:picChg>
      </pc:sldChg>
      <pc:sldChg chg="addSp modSp mod">
        <pc:chgData name="Kamalpreet Kaur" userId="2e59b5cec8b379ea" providerId="LiveId" clId="{16B5BFFA-C8FD-4129-83CB-22259AABAAD2}" dt="2024-02-08T19:33:18.670" v="3382"/>
        <pc:sldMkLst>
          <pc:docMk/>
          <pc:sldMk cId="1147601180" sldId="263"/>
        </pc:sldMkLst>
        <pc:spChg chg="mod">
          <ac:chgData name="Kamalpreet Kaur" userId="2e59b5cec8b379ea" providerId="LiveId" clId="{16B5BFFA-C8FD-4129-83CB-22259AABAAD2}" dt="2024-02-08T19:26:10.713" v="3310" actId="20577"/>
          <ac:spMkLst>
            <pc:docMk/>
            <pc:sldMk cId="1147601180" sldId="263"/>
            <ac:spMk id="2" creationId="{832963E3-CA5B-00B3-685A-F5E0C2BBBF66}"/>
          </ac:spMkLst>
        </pc:spChg>
        <pc:spChg chg="mod">
          <ac:chgData name="Kamalpreet Kaur" userId="2e59b5cec8b379ea" providerId="LiveId" clId="{16B5BFFA-C8FD-4129-83CB-22259AABAAD2}" dt="2024-02-08T19:33:05.485" v="3381" actId="20577"/>
          <ac:spMkLst>
            <pc:docMk/>
            <pc:sldMk cId="1147601180" sldId="263"/>
            <ac:spMk id="3" creationId="{D137A04F-51A3-F135-20FC-29B929625193}"/>
          </ac:spMkLst>
        </pc:spChg>
        <pc:spChg chg="add mod">
          <ac:chgData name="Kamalpreet Kaur" userId="2e59b5cec8b379ea" providerId="LiveId" clId="{16B5BFFA-C8FD-4129-83CB-22259AABAAD2}" dt="2024-02-08T19:28:37.121" v="3357" actId="113"/>
          <ac:spMkLst>
            <pc:docMk/>
            <pc:sldMk cId="1147601180" sldId="263"/>
            <ac:spMk id="6" creationId="{A765FC77-942D-D83A-6100-07AF77D8F5CC}"/>
          </ac:spMkLst>
        </pc:spChg>
        <pc:spChg chg="add mod">
          <ac:chgData name="Kamalpreet Kaur" userId="2e59b5cec8b379ea" providerId="LiveId" clId="{16B5BFFA-C8FD-4129-83CB-22259AABAAD2}" dt="2024-02-08T19:30:05.965" v="3360" actId="14100"/>
          <ac:spMkLst>
            <pc:docMk/>
            <pc:sldMk cId="1147601180" sldId="263"/>
            <ac:spMk id="7" creationId="{434782D8-49C0-4607-11C4-9706E042610F}"/>
          </ac:spMkLst>
        </pc:spChg>
        <pc:picChg chg="add mod ord">
          <ac:chgData name="Kamalpreet Kaur" userId="2e59b5cec8b379ea" providerId="LiveId" clId="{16B5BFFA-C8FD-4129-83CB-22259AABAAD2}" dt="2024-02-08T19:30:05.965" v="3360" actId="14100"/>
          <ac:picMkLst>
            <pc:docMk/>
            <pc:sldMk cId="1147601180" sldId="263"/>
            <ac:picMk id="4" creationId="{DA497593-8B40-C306-B169-244D825F818C}"/>
          </ac:picMkLst>
        </pc:picChg>
        <pc:picChg chg="add mod ord modCrop">
          <ac:chgData name="Kamalpreet Kaur" userId="2e59b5cec8b379ea" providerId="LiveId" clId="{16B5BFFA-C8FD-4129-83CB-22259AABAAD2}" dt="2024-02-08T19:33:18.670" v="3382"/>
          <ac:picMkLst>
            <pc:docMk/>
            <pc:sldMk cId="1147601180" sldId="263"/>
            <ac:picMk id="9" creationId="{904646D4-9247-368A-6A4A-32E4DA148C9D}"/>
          </ac:picMkLst>
        </pc:picChg>
      </pc:sldChg>
      <pc:sldChg chg="addSp delSp modSp mod ord">
        <pc:chgData name="Kamalpreet Kaur" userId="2e59b5cec8b379ea" providerId="LiveId" clId="{16B5BFFA-C8FD-4129-83CB-22259AABAAD2}" dt="2024-02-09T08:07:14.460" v="4100"/>
        <pc:sldMkLst>
          <pc:docMk/>
          <pc:sldMk cId="281869767" sldId="264"/>
        </pc:sldMkLst>
        <pc:spChg chg="mod">
          <ac:chgData name="Kamalpreet Kaur" userId="2e59b5cec8b379ea" providerId="LiveId" clId="{16B5BFFA-C8FD-4129-83CB-22259AABAAD2}" dt="2024-02-08T20:06:56.310" v="3777" actId="14100"/>
          <ac:spMkLst>
            <pc:docMk/>
            <pc:sldMk cId="281869767" sldId="264"/>
            <ac:spMk id="3" creationId="{3186FA77-4D09-E12C-905B-C342FC9599CB}"/>
          </ac:spMkLst>
        </pc:spChg>
        <pc:spChg chg="add del mod">
          <ac:chgData name="Kamalpreet Kaur" userId="2e59b5cec8b379ea" providerId="LiveId" clId="{16B5BFFA-C8FD-4129-83CB-22259AABAAD2}" dt="2024-02-08T19:47:55.163" v="3655" actId="22"/>
          <ac:spMkLst>
            <pc:docMk/>
            <pc:sldMk cId="281869767" sldId="264"/>
            <ac:spMk id="6" creationId="{06DBE869-2464-466A-9A14-A592249A3315}"/>
          </ac:spMkLst>
        </pc:spChg>
        <pc:spChg chg="add mod">
          <ac:chgData name="Kamalpreet Kaur" userId="2e59b5cec8b379ea" providerId="LiveId" clId="{16B5BFFA-C8FD-4129-83CB-22259AABAAD2}" dt="2024-02-08T19:48:33.731" v="3679" actId="1076"/>
          <ac:spMkLst>
            <pc:docMk/>
            <pc:sldMk cId="281869767" sldId="264"/>
            <ac:spMk id="7" creationId="{4F61A0E6-8085-21DD-BB7A-38A5DAE765AF}"/>
          </ac:spMkLst>
        </pc:spChg>
        <pc:picChg chg="add mod ord">
          <ac:chgData name="Kamalpreet Kaur" userId="2e59b5cec8b379ea" providerId="LiveId" clId="{16B5BFFA-C8FD-4129-83CB-22259AABAAD2}" dt="2024-02-08T20:01:44.027" v="3755" actId="1076"/>
          <ac:picMkLst>
            <pc:docMk/>
            <pc:sldMk cId="281869767" sldId="264"/>
            <ac:picMk id="4" creationId="{E7764D7E-FC09-D988-4371-CF31D4CA550B}"/>
          </ac:picMkLst>
        </pc:picChg>
        <pc:picChg chg="add mod ord modCrop">
          <ac:chgData name="Kamalpreet Kaur" userId="2e59b5cec8b379ea" providerId="LiveId" clId="{16B5BFFA-C8FD-4129-83CB-22259AABAAD2}" dt="2024-02-08T20:05:00.819" v="3764" actId="171"/>
          <ac:picMkLst>
            <pc:docMk/>
            <pc:sldMk cId="281869767" sldId="264"/>
            <ac:picMk id="9" creationId="{C2F65967-C929-988F-419A-CAB68A1D4BAC}"/>
          </ac:picMkLst>
        </pc:picChg>
        <pc:picChg chg="add mod ord modCrop">
          <ac:chgData name="Kamalpreet Kaur" userId="2e59b5cec8b379ea" providerId="LiveId" clId="{16B5BFFA-C8FD-4129-83CB-22259AABAAD2}" dt="2024-02-08T20:05:43.930" v="3769" actId="1076"/>
          <ac:picMkLst>
            <pc:docMk/>
            <pc:sldMk cId="281869767" sldId="264"/>
            <ac:picMk id="11" creationId="{B7A94778-0A3E-C52E-E31D-E3024DF73FDD}"/>
          </ac:picMkLst>
        </pc:picChg>
      </pc:sldChg>
      <pc:sldChg chg="addSp delSp modSp new mod">
        <pc:chgData name="Kamalpreet Kaur" userId="2e59b5cec8b379ea" providerId="LiveId" clId="{16B5BFFA-C8FD-4129-83CB-22259AABAAD2}" dt="2024-02-08T17:02:40.569" v="2070"/>
        <pc:sldMkLst>
          <pc:docMk/>
          <pc:sldMk cId="1277432780" sldId="265"/>
        </pc:sldMkLst>
        <pc:spChg chg="del mod">
          <ac:chgData name="Kamalpreet Kaur" userId="2e59b5cec8b379ea" providerId="LiveId" clId="{16B5BFFA-C8FD-4129-83CB-22259AABAAD2}" dt="2024-02-07T18:10:10.172" v="182" actId="21"/>
          <ac:spMkLst>
            <pc:docMk/>
            <pc:sldMk cId="1277432780" sldId="265"/>
            <ac:spMk id="2" creationId="{BA6CBFEC-FAD3-BE33-2DE2-C063E23A00CF}"/>
          </ac:spMkLst>
        </pc:spChg>
        <pc:spChg chg="add del mod">
          <ac:chgData name="Kamalpreet Kaur" userId="2e59b5cec8b379ea" providerId="LiveId" clId="{16B5BFFA-C8FD-4129-83CB-22259AABAAD2}" dt="2024-02-08T17:00:00.361" v="2063" actId="20577"/>
          <ac:spMkLst>
            <pc:docMk/>
            <pc:sldMk cId="1277432780" sldId="265"/>
            <ac:spMk id="3" creationId="{B6E58929-4A63-3801-115C-D9E52990DD5F}"/>
          </ac:spMkLst>
        </pc:spChg>
        <pc:spChg chg="add mod">
          <ac:chgData name="Kamalpreet Kaur" userId="2e59b5cec8b379ea" providerId="LiveId" clId="{16B5BFFA-C8FD-4129-83CB-22259AABAAD2}" dt="2024-02-07T18:08:15.230" v="146"/>
          <ac:spMkLst>
            <pc:docMk/>
            <pc:sldMk cId="1277432780" sldId="265"/>
            <ac:spMk id="4" creationId="{D32C5F4B-72F2-0C90-269F-F611ACB6A426}"/>
          </ac:spMkLst>
        </pc:spChg>
        <pc:picChg chg="add mod modCrop">
          <ac:chgData name="Kamalpreet Kaur" userId="2e59b5cec8b379ea" providerId="LiveId" clId="{16B5BFFA-C8FD-4129-83CB-22259AABAAD2}" dt="2024-02-08T17:01:57.875" v="2067"/>
          <ac:picMkLst>
            <pc:docMk/>
            <pc:sldMk cId="1277432780" sldId="265"/>
            <ac:picMk id="4" creationId="{E1716710-FBFA-BAEC-9A21-2DDF76078A6F}"/>
          </ac:picMkLst>
        </pc:picChg>
        <pc:picChg chg="add mod ord">
          <ac:chgData name="Kamalpreet Kaur" userId="2e59b5cec8b379ea" providerId="LiveId" clId="{16B5BFFA-C8FD-4129-83CB-22259AABAAD2}" dt="2024-02-08T16:39:47.418" v="2001" actId="1076"/>
          <ac:picMkLst>
            <pc:docMk/>
            <pc:sldMk cId="1277432780" sldId="265"/>
            <ac:picMk id="5" creationId="{F55E02CE-AE7C-F9BA-8EF8-3674AB55B28F}"/>
          </ac:picMkLst>
        </pc:picChg>
        <pc:picChg chg="add mod ord">
          <ac:chgData name="Kamalpreet Kaur" userId="2e59b5cec8b379ea" providerId="LiveId" clId="{16B5BFFA-C8FD-4129-83CB-22259AABAAD2}" dt="2024-02-08T17:02:40.569" v="2070"/>
          <ac:picMkLst>
            <pc:docMk/>
            <pc:sldMk cId="1277432780" sldId="265"/>
            <ac:picMk id="7" creationId="{2A018733-42F7-331F-5354-97D0ABE5D135}"/>
          </ac:picMkLst>
        </pc:picChg>
      </pc:sldChg>
      <pc:sldChg chg="addSp delSp modSp new add del mod">
        <pc:chgData name="Kamalpreet Kaur" userId="2e59b5cec8b379ea" providerId="LiveId" clId="{16B5BFFA-C8FD-4129-83CB-22259AABAAD2}" dt="2024-02-09T10:30:27.298" v="4104" actId="47"/>
        <pc:sldMkLst>
          <pc:docMk/>
          <pc:sldMk cId="2288940055" sldId="266"/>
        </pc:sldMkLst>
        <pc:spChg chg="mod">
          <ac:chgData name="Kamalpreet Kaur" userId="2e59b5cec8b379ea" providerId="LiveId" clId="{16B5BFFA-C8FD-4129-83CB-22259AABAAD2}" dt="2024-02-09T06:27:04.450" v="3914" actId="14100"/>
          <ac:spMkLst>
            <pc:docMk/>
            <pc:sldMk cId="2288940055" sldId="266"/>
            <ac:spMk id="2" creationId="{EAE8CABD-216C-B3C1-805D-2E5F81634A6E}"/>
          </ac:spMkLst>
        </pc:spChg>
        <pc:spChg chg="mod">
          <ac:chgData name="Kamalpreet Kaur" userId="2e59b5cec8b379ea" providerId="LiveId" clId="{16B5BFFA-C8FD-4129-83CB-22259AABAAD2}" dt="2024-02-09T06:24:49.830" v="3822" actId="207"/>
          <ac:spMkLst>
            <pc:docMk/>
            <pc:sldMk cId="2288940055" sldId="266"/>
            <ac:spMk id="3" creationId="{0D911F97-21DC-A9E9-0C4F-F644277DD28A}"/>
          </ac:spMkLst>
        </pc:spChg>
        <pc:spChg chg="add del mod">
          <ac:chgData name="Kamalpreet Kaur" userId="2e59b5cec8b379ea" providerId="LiveId" clId="{16B5BFFA-C8FD-4129-83CB-22259AABAAD2}" dt="2024-02-09T06:35:19.072" v="3982" actId="21"/>
          <ac:spMkLst>
            <pc:docMk/>
            <pc:sldMk cId="2288940055" sldId="266"/>
            <ac:spMk id="9" creationId="{0D432E51-2237-6FB4-5A81-EF9644174757}"/>
          </ac:spMkLst>
        </pc:spChg>
        <pc:picChg chg="add mod ord">
          <ac:chgData name="Kamalpreet Kaur" userId="2e59b5cec8b379ea" providerId="LiveId" clId="{16B5BFFA-C8FD-4129-83CB-22259AABAAD2}" dt="2024-02-09T06:24:41.397" v="3821" actId="167"/>
          <ac:picMkLst>
            <pc:docMk/>
            <pc:sldMk cId="2288940055" sldId="266"/>
            <ac:picMk id="4" creationId="{817A3B0C-076C-5181-7E3A-D3D958C2614F}"/>
          </ac:picMkLst>
        </pc:picChg>
        <pc:picChg chg="add mod ord modCrop">
          <ac:chgData name="Kamalpreet Kaur" userId="2e59b5cec8b379ea" providerId="LiveId" clId="{16B5BFFA-C8FD-4129-83CB-22259AABAAD2}" dt="2024-02-09T06:38:28.412" v="4049" actId="171"/>
          <ac:picMkLst>
            <pc:docMk/>
            <pc:sldMk cId="2288940055" sldId="266"/>
            <ac:picMk id="6" creationId="{2576CCB2-6041-CE50-7156-CBDA40272BB5}"/>
          </ac:picMkLst>
        </pc:picChg>
        <pc:picChg chg="add mod">
          <ac:chgData name="Kamalpreet Kaur" userId="2e59b5cec8b379ea" providerId="LiveId" clId="{16B5BFFA-C8FD-4129-83CB-22259AABAAD2}" dt="2024-02-09T06:35:03.480" v="3973" actId="688"/>
          <ac:picMkLst>
            <pc:docMk/>
            <pc:sldMk cId="2288940055" sldId="266"/>
            <ac:picMk id="8" creationId="{46F09054-44CF-B5D6-203E-2950E27DA39C}"/>
          </ac:picMkLst>
        </pc:picChg>
        <pc:picChg chg="add mod">
          <ac:chgData name="Kamalpreet Kaur" userId="2e59b5cec8b379ea" providerId="LiveId" clId="{16B5BFFA-C8FD-4129-83CB-22259AABAAD2}" dt="2024-02-09T06:38:18.613" v="4048" actId="14100"/>
          <ac:picMkLst>
            <pc:docMk/>
            <pc:sldMk cId="2288940055" sldId="266"/>
            <ac:picMk id="11" creationId="{6B2526A2-166F-AA9F-BD5D-527B31D280C6}"/>
          </ac:picMkLst>
        </pc:picChg>
      </pc:sldChg>
      <pc:sldChg chg="addSp delSp modSp new add del mod">
        <pc:chgData name="Kamalpreet Kaur" userId="2e59b5cec8b379ea" providerId="LiveId" clId="{16B5BFFA-C8FD-4129-83CB-22259AABAAD2}" dt="2024-02-09T10:30:41.714" v="4132" actId="20577"/>
        <pc:sldMkLst>
          <pc:docMk/>
          <pc:sldMk cId="893240526" sldId="267"/>
        </pc:sldMkLst>
        <pc:spChg chg="add del mod">
          <ac:chgData name="Kamalpreet Kaur" userId="2e59b5cec8b379ea" providerId="LiveId" clId="{16B5BFFA-C8FD-4129-83CB-22259AABAAD2}" dt="2024-02-07T18:37:41.211" v="1118" actId="21"/>
          <ac:spMkLst>
            <pc:docMk/>
            <pc:sldMk cId="893240526" sldId="267"/>
            <ac:spMk id="2" creationId="{0F47243B-4EFC-866E-EC58-5256A8566312}"/>
          </ac:spMkLst>
        </pc:spChg>
        <pc:spChg chg="add del mod ord">
          <ac:chgData name="Kamalpreet Kaur" userId="2e59b5cec8b379ea" providerId="LiveId" clId="{16B5BFFA-C8FD-4129-83CB-22259AABAAD2}" dt="2024-02-09T10:30:41.714" v="4132" actId="20577"/>
          <ac:spMkLst>
            <pc:docMk/>
            <pc:sldMk cId="893240526" sldId="267"/>
            <ac:spMk id="3" creationId="{016365DB-0A26-D7CD-0DD2-C1061E622BF6}"/>
          </ac:spMkLst>
        </pc:spChg>
        <pc:spChg chg="add">
          <ac:chgData name="Kamalpreet Kaur" userId="2e59b5cec8b379ea" providerId="LiveId" clId="{16B5BFFA-C8FD-4129-83CB-22259AABAAD2}" dt="2024-02-07T18:32:15.599" v="347"/>
          <ac:spMkLst>
            <pc:docMk/>
            <pc:sldMk cId="893240526" sldId="267"/>
            <ac:spMk id="4" creationId="{5FD634F4-4BCC-0518-464B-D2333A1B4C8B}"/>
          </ac:spMkLst>
        </pc:spChg>
        <pc:spChg chg="add">
          <ac:chgData name="Kamalpreet Kaur" userId="2e59b5cec8b379ea" providerId="LiveId" clId="{16B5BFFA-C8FD-4129-83CB-22259AABAAD2}" dt="2024-02-07T18:32:15.599" v="347"/>
          <ac:spMkLst>
            <pc:docMk/>
            <pc:sldMk cId="893240526" sldId="267"/>
            <ac:spMk id="5" creationId="{86C453EB-E234-2FE5-B676-F3BF14DD1018}"/>
          </ac:spMkLst>
        </pc:spChg>
        <pc:spChg chg="add">
          <ac:chgData name="Kamalpreet Kaur" userId="2e59b5cec8b379ea" providerId="LiveId" clId="{16B5BFFA-C8FD-4129-83CB-22259AABAAD2}" dt="2024-02-07T18:32:37.734" v="620"/>
          <ac:spMkLst>
            <pc:docMk/>
            <pc:sldMk cId="893240526" sldId="267"/>
            <ac:spMk id="6" creationId="{9148C184-AA9A-A93C-F15A-73DDF51A46C3}"/>
          </ac:spMkLst>
        </pc:spChg>
        <pc:spChg chg="add">
          <ac:chgData name="Kamalpreet Kaur" userId="2e59b5cec8b379ea" providerId="LiveId" clId="{16B5BFFA-C8FD-4129-83CB-22259AABAAD2}" dt="2024-02-07T18:32:37.734" v="620"/>
          <ac:spMkLst>
            <pc:docMk/>
            <pc:sldMk cId="893240526" sldId="267"/>
            <ac:spMk id="7" creationId="{0A783912-8EEC-C2FE-B8DC-6ED3ED7FA936}"/>
          </ac:spMkLst>
        </pc:spChg>
        <pc:spChg chg="add">
          <ac:chgData name="Kamalpreet Kaur" userId="2e59b5cec8b379ea" providerId="LiveId" clId="{16B5BFFA-C8FD-4129-83CB-22259AABAAD2}" dt="2024-02-07T18:32:53.940" v="622"/>
          <ac:spMkLst>
            <pc:docMk/>
            <pc:sldMk cId="893240526" sldId="267"/>
            <ac:spMk id="8" creationId="{08198635-B064-A2D1-42FD-07481E55F367}"/>
          </ac:spMkLst>
        </pc:spChg>
        <pc:spChg chg="add">
          <ac:chgData name="Kamalpreet Kaur" userId="2e59b5cec8b379ea" providerId="LiveId" clId="{16B5BFFA-C8FD-4129-83CB-22259AABAAD2}" dt="2024-02-07T18:32:53.940" v="622"/>
          <ac:spMkLst>
            <pc:docMk/>
            <pc:sldMk cId="893240526" sldId="267"/>
            <ac:spMk id="9" creationId="{A3991EFD-A357-1D02-7D1A-342CA1761677}"/>
          </ac:spMkLst>
        </pc:spChg>
        <pc:spChg chg="add mod">
          <ac:chgData name="Kamalpreet Kaur" userId="2e59b5cec8b379ea" providerId="LiveId" clId="{16B5BFFA-C8FD-4129-83CB-22259AABAAD2}" dt="2024-02-07T18:34:00.048" v="639" actId="14100"/>
          <ac:spMkLst>
            <pc:docMk/>
            <pc:sldMk cId="893240526" sldId="267"/>
            <ac:spMk id="10" creationId="{F59874B6-154F-7F33-ADE2-FC3078BDB169}"/>
          </ac:spMkLst>
        </pc:spChg>
        <pc:spChg chg="add mod">
          <ac:chgData name="Kamalpreet Kaur" userId="2e59b5cec8b379ea" providerId="LiveId" clId="{16B5BFFA-C8FD-4129-83CB-22259AABAAD2}" dt="2024-02-07T18:34:00.048" v="639" actId="14100"/>
          <ac:spMkLst>
            <pc:docMk/>
            <pc:sldMk cId="893240526" sldId="267"/>
            <ac:spMk id="11" creationId="{1F5373A4-9AC1-1679-5CF0-B353FFCC1E12}"/>
          </ac:spMkLst>
        </pc:spChg>
        <pc:spChg chg="add del mod">
          <ac:chgData name="Kamalpreet Kaur" userId="2e59b5cec8b379ea" providerId="LiveId" clId="{16B5BFFA-C8FD-4129-83CB-22259AABAAD2}" dt="2024-02-07T18:33:58.884" v="636" actId="21"/>
          <ac:spMkLst>
            <pc:docMk/>
            <pc:sldMk cId="893240526" sldId="267"/>
            <ac:spMk id="13" creationId="{AF1522E1-04E3-314A-798B-0441870CB55F}"/>
          </ac:spMkLst>
        </pc:spChg>
        <pc:spChg chg="add del mod">
          <ac:chgData name="Kamalpreet Kaur" userId="2e59b5cec8b379ea" providerId="LiveId" clId="{16B5BFFA-C8FD-4129-83CB-22259AABAAD2}" dt="2024-02-07T18:33:58.019" v="634" actId="21"/>
          <ac:spMkLst>
            <pc:docMk/>
            <pc:sldMk cId="893240526" sldId="267"/>
            <ac:spMk id="15" creationId="{97374E10-0E5C-B8C7-4468-A701158DBA1C}"/>
          </ac:spMkLst>
        </pc:spChg>
        <pc:spChg chg="add del mod">
          <ac:chgData name="Kamalpreet Kaur" userId="2e59b5cec8b379ea" providerId="LiveId" clId="{16B5BFFA-C8FD-4129-83CB-22259AABAAD2}" dt="2024-02-07T18:33:57.579" v="633"/>
          <ac:spMkLst>
            <pc:docMk/>
            <pc:sldMk cId="893240526" sldId="267"/>
            <ac:spMk id="16" creationId="{0F47243B-4EFC-866E-EC58-5256A8566312}"/>
          </ac:spMkLst>
        </pc:spChg>
        <pc:spChg chg="add del mod">
          <ac:chgData name="Kamalpreet Kaur" userId="2e59b5cec8b379ea" providerId="LiveId" clId="{16B5BFFA-C8FD-4129-83CB-22259AABAAD2}" dt="2024-02-07T18:33:56.353" v="632" actId="478"/>
          <ac:spMkLst>
            <pc:docMk/>
            <pc:sldMk cId="893240526" sldId="267"/>
            <ac:spMk id="18" creationId="{5D954EC7-F6BF-1793-FC27-9997D8D41B45}"/>
          </ac:spMkLst>
        </pc:spChg>
        <pc:spChg chg="add del mod">
          <ac:chgData name="Kamalpreet Kaur" userId="2e59b5cec8b379ea" providerId="LiveId" clId="{16B5BFFA-C8FD-4129-83CB-22259AABAAD2}" dt="2024-02-07T18:35:05.119" v="934" actId="21"/>
          <ac:spMkLst>
            <pc:docMk/>
            <pc:sldMk cId="893240526" sldId="267"/>
            <ac:spMk id="19" creationId="{E3DEF14E-BBE7-D79F-B0A6-8FC68154BB9C}"/>
          </ac:spMkLst>
        </pc:spChg>
        <pc:spChg chg="add">
          <ac:chgData name="Kamalpreet Kaur" userId="2e59b5cec8b379ea" providerId="LiveId" clId="{16B5BFFA-C8FD-4129-83CB-22259AABAAD2}" dt="2024-02-07T18:34:45.875" v="931"/>
          <ac:spMkLst>
            <pc:docMk/>
            <pc:sldMk cId="893240526" sldId="267"/>
            <ac:spMk id="20" creationId="{F25D77C8-5E73-B3F5-916F-34B9ABB9FDCD}"/>
          </ac:spMkLst>
        </pc:spChg>
        <pc:spChg chg="add del mod">
          <ac:chgData name="Kamalpreet Kaur" userId="2e59b5cec8b379ea" providerId="LiveId" clId="{16B5BFFA-C8FD-4129-83CB-22259AABAAD2}" dt="2024-02-07T18:35:20.125" v="941" actId="21"/>
          <ac:spMkLst>
            <pc:docMk/>
            <pc:sldMk cId="893240526" sldId="267"/>
            <ac:spMk id="21" creationId="{E3DEF14E-BBE7-D79F-B0A6-8FC68154BB9C}"/>
          </ac:spMkLst>
        </pc:spChg>
        <pc:spChg chg="add mod">
          <ac:chgData name="Kamalpreet Kaur" userId="2e59b5cec8b379ea" providerId="LiveId" clId="{16B5BFFA-C8FD-4129-83CB-22259AABAAD2}" dt="2024-02-07T18:44:54.684" v="1183" actId="339"/>
          <ac:spMkLst>
            <pc:docMk/>
            <pc:sldMk cId="893240526" sldId="267"/>
            <ac:spMk id="25" creationId="{0DA51D59-B355-C5BB-9F03-5E02FDD9C646}"/>
          </ac:spMkLst>
        </pc:spChg>
        <pc:picChg chg="add mod ord">
          <ac:chgData name="Kamalpreet Kaur" userId="2e59b5cec8b379ea" providerId="LiveId" clId="{16B5BFFA-C8FD-4129-83CB-22259AABAAD2}" dt="2024-02-07T18:41:17.034" v="1144" actId="167"/>
          <ac:picMkLst>
            <pc:docMk/>
            <pc:sldMk cId="893240526" sldId="267"/>
            <ac:picMk id="23" creationId="{C0B1F06E-5ED0-62AA-21C8-E0643ED3C9D9}"/>
          </ac:picMkLst>
        </pc:picChg>
        <pc:picChg chg="add del mod">
          <ac:chgData name="Kamalpreet Kaur" userId="2e59b5cec8b379ea" providerId="LiveId" clId="{16B5BFFA-C8FD-4129-83CB-22259AABAAD2}" dt="2024-02-07T19:46:41.264" v="1685" actId="21"/>
          <ac:picMkLst>
            <pc:docMk/>
            <pc:sldMk cId="893240526" sldId="267"/>
            <ac:picMk id="27" creationId="{C520D648-7E22-E569-EC55-E5800EFB3114}"/>
          </ac:picMkLst>
        </pc:picChg>
        <pc:picChg chg="add mod ord modCrop">
          <ac:chgData name="Kamalpreet Kaur" userId="2e59b5cec8b379ea" providerId="LiveId" clId="{16B5BFFA-C8FD-4129-83CB-22259AABAAD2}" dt="2024-02-07T19:54:29.678" v="1697" actId="1076"/>
          <ac:picMkLst>
            <pc:docMk/>
            <pc:sldMk cId="893240526" sldId="267"/>
            <ac:picMk id="29" creationId="{57144FC3-704B-EA75-9A70-29BB25D3CD85}"/>
          </ac:picMkLst>
        </pc:picChg>
      </pc:sldChg>
      <pc:sldChg chg="addSp delSp modSp new add del mod">
        <pc:chgData name="Kamalpreet Kaur" userId="2e59b5cec8b379ea" providerId="LiveId" clId="{16B5BFFA-C8FD-4129-83CB-22259AABAAD2}" dt="2024-02-09T10:30:27.719" v="4105" actId="47"/>
        <pc:sldMkLst>
          <pc:docMk/>
          <pc:sldMk cId="1223389851" sldId="268"/>
        </pc:sldMkLst>
        <pc:spChg chg="del mod">
          <ac:chgData name="Kamalpreet Kaur" userId="2e59b5cec8b379ea" providerId="LiveId" clId="{16B5BFFA-C8FD-4129-83CB-22259AABAAD2}" dt="2024-02-07T19:05:42.928" v="1475" actId="21"/>
          <ac:spMkLst>
            <pc:docMk/>
            <pc:sldMk cId="1223389851" sldId="268"/>
            <ac:spMk id="2" creationId="{E3BEC0BD-EC45-C7E3-78B9-18195B3C2300}"/>
          </ac:spMkLst>
        </pc:spChg>
        <pc:spChg chg="mod">
          <ac:chgData name="Kamalpreet Kaur" userId="2e59b5cec8b379ea" providerId="LiveId" clId="{16B5BFFA-C8FD-4129-83CB-22259AABAAD2}" dt="2024-02-07T19:06:16.741" v="1482" actId="2711"/>
          <ac:spMkLst>
            <pc:docMk/>
            <pc:sldMk cId="1223389851" sldId="268"/>
            <ac:spMk id="3" creationId="{F57C770A-CEF5-A7F0-33F3-32F28ED75B9E}"/>
          </ac:spMkLst>
        </pc:spChg>
        <pc:spChg chg="add mod">
          <ac:chgData name="Kamalpreet Kaur" userId="2e59b5cec8b379ea" providerId="LiveId" clId="{16B5BFFA-C8FD-4129-83CB-22259AABAAD2}" dt="2024-02-07T18:53:37.729" v="1214" actId="14100"/>
          <ac:spMkLst>
            <pc:docMk/>
            <pc:sldMk cId="1223389851" sldId="268"/>
            <ac:spMk id="4" creationId="{11CF0889-0CCE-CE7A-D47B-C404DAFFB93E}"/>
          </ac:spMkLst>
        </pc:spChg>
        <pc:spChg chg="add">
          <ac:chgData name="Kamalpreet Kaur" userId="2e59b5cec8b379ea" providerId="LiveId" clId="{16B5BFFA-C8FD-4129-83CB-22259AABAAD2}" dt="2024-02-07T18:53:49.350" v="1218"/>
          <ac:spMkLst>
            <pc:docMk/>
            <pc:sldMk cId="1223389851" sldId="268"/>
            <ac:spMk id="5" creationId="{6EBD1A5A-A302-F6D2-24F2-C86117A3D8B8}"/>
          </ac:spMkLst>
        </pc:spChg>
        <pc:spChg chg="add del">
          <ac:chgData name="Kamalpreet Kaur" userId="2e59b5cec8b379ea" providerId="LiveId" clId="{16B5BFFA-C8FD-4129-83CB-22259AABAAD2}" dt="2024-02-07T19:06:42.827" v="1496" actId="22"/>
          <ac:spMkLst>
            <pc:docMk/>
            <pc:sldMk cId="1223389851" sldId="268"/>
            <ac:spMk id="9" creationId="{1646555E-61E3-1380-41B0-4E677BE3A048}"/>
          </ac:spMkLst>
        </pc:spChg>
        <pc:spChg chg="add mod">
          <ac:chgData name="Kamalpreet Kaur" userId="2e59b5cec8b379ea" providerId="LiveId" clId="{16B5BFFA-C8FD-4129-83CB-22259AABAAD2}" dt="2024-02-07T19:07:52.070" v="1550" actId="339"/>
          <ac:spMkLst>
            <pc:docMk/>
            <pc:sldMk cId="1223389851" sldId="268"/>
            <ac:spMk id="11" creationId="{4A755116-274F-4ED1-DE45-054590A31A6A}"/>
          </ac:spMkLst>
        </pc:spChg>
        <pc:picChg chg="add mod ord">
          <ac:chgData name="Kamalpreet Kaur" userId="2e59b5cec8b379ea" providerId="LiveId" clId="{16B5BFFA-C8FD-4129-83CB-22259AABAAD2}" dt="2024-02-07T19:05:59.787" v="1479" actId="167"/>
          <ac:picMkLst>
            <pc:docMk/>
            <pc:sldMk cId="1223389851" sldId="268"/>
            <ac:picMk id="7" creationId="{8ECBB2A2-822A-0F11-E8FB-5885D0CBDD23}"/>
          </ac:picMkLst>
        </pc:picChg>
      </pc:sldChg>
      <pc:sldChg chg="addSp delSp modSp new mod ord">
        <pc:chgData name="Kamalpreet Kaur" userId="2e59b5cec8b379ea" providerId="LiveId" clId="{16B5BFFA-C8FD-4129-83CB-22259AABAAD2}" dt="2024-02-08T18:31:06.215" v="2585" actId="339"/>
        <pc:sldMkLst>
          <pc:docMk/>
          <pc:sldMk cId="775165900" sldId="269"/>
        </pc:sldMkLst>
        <pc:spChg chg="mod">
          <ac:chgData name="Kamalpreet Kaur" userId="2e59b5cec8b379ea" providerId="LiveId" clId="{16B5BFFA-C8FD-4129-83CB-22259AABAAD2}" dt="2024-02-08T18:31:06.215" v="2585" actId="339"/>
          <ac:spMkLst>
            <pc:docMk/>
            <pc:sldMk cId="775165900" sldId="269"/>
            <ac:spMk id="2" creationId="{92F4EB8A-F4CC-8349-F6EE-49E81C618D9C}"/>
          </ac:spMkLst>
        </pc:spChg>
        <pc:spChg chg="mod">
          <ac:chgData name="Kamalpreet Kaur" userId="2e59b5cec8b379ea" providerId="LiveId" clId="{16B5BFFA-C8FD-4129-83CB-22259AABAAD2}" dt="2024-02-08T17:15:10.656" v="2078" actId="2711"/>
          <ac:spMkLst>
            <pc:docMk/>
            <pc:sldMk cId="775165900" sldId="269"/>
            <ac:spMk id="3" creationId="{4FE0A41F-4D3D-AAC5-32B5-E7F603FDCEF1}"/>
          </ac:spMkLst>
        </pc:spChg>
        <pc:picChg chg="add mod ord">
          <ac:chgData name="Kamalpreet Kaur" userId="2e59b5cec8b379ea" providerId="LiveId" clId="{16B5BFFA-C8FD-4129-83CB-22259AABAAD2}" dt="2024-02-08T14:20:30.010" v="1900"/>
          <ac:picMkLst>
            <pc:docMk/>
            <pc:sldMk cId="775165900" sldId="269"/>
            <ac:picMk id="5" creationId="{FE5D597A-BBA1-4C15-0064-15D5B922446D}"/>
          </ac:picMkLst>
        </pc:picChg>
        <pc:picChg chg="add mod ord">
          <ac:chgData name="Kamalpreet Kaur" userId="2e59b5cec8b379ea" providerId="LiveId" clId="{16B5BFFA-C8FD-4129-83CB-22259AABAAD2}" dt="2024-02-08T14:46:38.171" v="1986" actId="14100"/>
          <ac:picMkLst>
            <pc:docMk/>
            <pc:sldMk cId="775165900" sldId="269"/>
            <ac:picMk id="6" creationId="{D94D243A-7C4E-9515-59EB-3749DF81D48B}"/>
          </ac:picMkLst>
        </pc:picChg>
        <pc:picChg chg="add del mod">
          <ac:chgData name="Kamalpreet Kaur" userId="2e59b5cec8b379ea" providerId="LiveId" clId="{16B5BFFA-C8FD-4129-83CB-22259AABAAD2}" dt="2024-02-08T14:45:40.650" v="1976" actId="21"/>
          <ac:picMkLst>
            <pc:docMk/>
            <pc:sldMk cId="775165900" sldId="269"/>
            <ac:picMk id="1026" creationId="{78FB7A79-6E5A-7FB2-4974-4FA070C3F64D}"/>
          </ac:picMkLst>
        </pc:picChg>
      </pc:sldChg>
      <pc:sldChg chg="new del">
        <pc:chgData name="Kamalpreet Kaur" userId="2e59b5cec8b379ea" providerId="LiveId" clId="{16B5BFFA-C8FD-4129-83CB-22259AABAAD2}" dt="2024-02-08T12:59:37.044" v="1762" actId="2696"/>
        <pc:sldMkLst>
          <pc:docMk/>
          <pc:sldMk cId="2318130333" sldId="269"/>
        </pc:sldMkLst>
      </pc:sldChg>
      <pc:sldChg chg="addSp delSp modSp new del mod">
        <pc:chgData name="Kamalpreet Kaur" userId="2e59b5cec8b379ea" providerId="LiveId" clId="{16B5BFFA-C8FD-4129-83CB-22259AABAAD2}" dt="2024-02-08T13:00:58.133" v="1778" actId="680"/>
        <pc:sldMkLst>
          <pc:docMk/>
          <pc:sldMk cId="3899250457" sldId="269"/>
        </pc:sldMkLst>
        <pc:spChg chg="add mod">
          <ac:chgData name="Kamalpreet Kaur" userId="2e59b5cec8b379ea" providerId="LiveId" clId="{16B5BFFA-C8FD-4129-83CB-22259AABAAD2}" dt="2024-02-08T13:00:08.864" v="1766"/>
          <ac:spMkLst>
            <pc:docMk/>
            <pc:sldMk cId="3899250457" sldId="269"/>
            <ac:spMk id="2" creationId="{1E0311D7-979D-049D-053D-83F0A2ADCD63}"/>
          </ac:spMkLst>
        </pc:spChg>
        <pc:spChg chg="add mod">
          <ac:chgData name="Kamalpreet Kaur" userId="2e59b5cec8b379ea" providerId="LiveId" clId="{16B5BFFA-C8FD-4129-83CB-22259AABAAD2}" dt="2024-02-08T13:00:57.312" v="1777" actId="14100"/>
          <ac:spMkLst>
            <pc:docMk/>
            <pc:sldMk cId="3899250457" sldId="269"/>
            <ac:spMk id="3" creationId="{06F1FFC7-E83F-4004-2064-3EBE1CC136A7}"/>
          </ac:spMkLst>
        </pc:spChg>
        <pc:spChg chg="add del">
          <ac:chgData name="Kamalpreet Kaur" userId="2e59b5cec8b379ea" providerId="LiveId" clId="{16B5BFFA-C8FD-4129-83CB-22259AABAAD2}" dt="2024-02-08T13:00:41.797" v="1772" actId="22"/>
          <ac:spMkLst>
            <pc:docMk/>
            <pc:sldMk cId="3899250457" sldId="269"/>
            <ac:spMk id="5" creationId="{A1037B08-0E03-C6F4-4B85-5EE024C6C7EE}"/>
          </ac:spMkLst>
        </pc:spChg>
        <pc:spChg chg="add del mod">
          <ac:chgData name="Kamalpreet Kaur" userId="2e59b5cec8b379ea" providerId="LiveId" clId="{16B5BFFA-C8FD-4129-83CB-22259AABAAD2}" dt="2024-02-08T13:00:56.839" v="1776" actId="22"/>
          <ac:spMkLst>
            <pc:docMk/>
            <pc:sldMk cId="3899250457" sldId="269"/>
            <ac:spMk id="7" creationId="{528F8684-61D6-F2CE-81D9-44016175CB50}"/>
          </ac:spMkLst>
        </pc:spChg>
      </pc:sldChg>
      <pc:sldChg chg="delSp modSp new del mod">
        <pc:chgData name="Kamalpreet Kaur" userId="2e59b5cec8b379ea" providerId="LiveId" clId="{16B5BFFA-C8FD-4129-83CB-22259AABAAD2}" dt="2024-02-08T12:58:41.707" v="1755" actId="47"/>
        <pc:sldMkLst>
          <pc:docMk/>
          <pc:sldMk cId="4216449648" sldId="269"/>
        </pc:sldMkLst>
        <pc:spChg chg="del mod">
          <ac:chgData name="Kamalpreet Kaur" userId="2e59b5cec8b379ea" providerId="LiveId" clId="{16B5BFFA-C8FD-4129-83CB-22259AABAAD2}" dt="2024-02-08T12:58:38.077" v="1754" actId="21"/>
          <ac:spMkLst>
            <pc:docMk/>
            <pc:sldMk cId="4216449648" sldId="269"/>
            <ac:spMk id="2" creationId="{F8BFE8E5-EA0E-D06C-261A-98F76139B5D3}"/>
          </ac:spMkLst>
        </pc:spChg>
        <pc:spChg chg="del">
          <ac:chgData name="Kamalpreet Kaur" userId="2e59b5cec8b379ea" providerId="LiveId" clId="{16B5BFFA-C8FD-4129-83CB-22259AABAAD2}" dt="2024-02-08T12:58:17.995" v="1728" actId="478"/>
          <ac:spMkLst>
            <pc:docMk/>
            <pc:sldMk cId="4216449648" sldId="269"/>
            <ac:spMk id="3" creationId="{395013F8-EDF2-7B34-EEFE-CC6C0A3C8C1B}"/>
          </ac:spMkLst>
        </pc:spChg>
      </pc:sldChg>
      <pc:sldChg chg="new del">
        <pc:chgData name="Kamalpreet Kaur" userId="2e59b5cec8b379ea" providerId="LiveId" clId="{16B5BFFA-C8FD-4129-83CB-22259AABAAD2}" dt="2024-02-08T13:01:15.173" v="1780" actId="2696"/>
        <pc:sldMkLst>
          <pc:docMk/>
          <pc:sldMk cId="4217486579" sldId="269"/>
        </pc:sldMkLst>
      </pc:sldChg>
      <pc:sldChg chg="addSp modSp new mod ord">
        <pc:chgData name="Kamalpreet Kaur" userId="2e59b5cec8b379ea" providerId="LiveId" clId="{16B5BFFA-C8FD-4129-83CB-22259AABAAD2}" dt="2024-02-08T18:30:28.107" v="2581"/>
        <pc:sldMkLst>
          <pc:docMk/>
          <pc:sldMk cId="142981898" sldId="270"/>
        </pc:sldMkLst>
        <pc:spChg chg="mod">
          <ac:chgData name="Kamalpreet Kaur" userId="2e59b5cec8b379ea" providerId="LiveId" clId="{16B5BFFA-C8FD-4129-83CB-22259AABAAD2}" dt="2024-02-08T17:34:35.026" v="2245" actId="20577"/>
          <ac:spMkLst>
            <pc:docMk/>
            <pc:sldMk cId="142981898" sldId="270"/>
            <ac:spMk id="2" creationId="{35966499-5B5F-7435-579E-201A02A15899}"/>
          </ac:spMkLst>
        </pc:spChg>
        <pc:spChg chg="mod">
          <ac:chgData name="Kamalpreet Kaur" userId="2e59b5cec8b379ea" providerId="LiveId" clId="{16B5BFFA-C8FD-4129-83CB-22259AABAAD2}" dt="2024-02-08T17:28:38.242" v="2123" actId="207"/>
          <ac:spMkLst>
            <pc:docMk/>
            <pc:sldMk cId="142981898" sldId="270"/>
            <ac:spMk id="3" creationId="{B39B8736-33A4-2F2C-ACEC-12D36CBE789D}"/>
          </ac:spMkLst>
        </pc:spChg>
        <pc:picChg chg="add mod ord">
          <ac:chgData name="Kamalpreet Kaur" userId="2e59b5cec8b379ea" providerId="LiveId" clId="{16B5BFFA-C8FD-4129-83CB-22259AABAAD2}" dt="2024-02-08T17:28:25.593" v="2122" actId="167"/>
          <ac:picMkLst>
            <pc:docMk/>
            <pc:sldMk cId="142981898" sldId="270"/>
            <ac:picMk id="5" creationId="{053B030A-00DF-25C0-E050-C9EFF6C9A8E7}"/>
          </ac:picMkLst>
        </pc:picChg>
      </pc:sldChg>
      <pc:sldChg chg="new del">
        <pc:chgData name="Kamalpreet Kaur" userId="2e59b5cec8b379ea" providerId="LiveId" clId="{16B5BFFA-C8FD-4129-83CB-22259AABAAD2}" dt="2024-02-08T12:59:42.257" v="1763" actId="2696"/>
        <pc:sldMkLst>
          <pc:docMk/>
          <pc:sldMk cId="184646965" sldId="270"/>
        </pc:sldMkLst>
      </pc:sldChg>
      <pc:sldChg chg="new del">
        <pc:chgData name="Kamalpreet Kaur" userId="2e59b5cec8b379ea" providerId="LiveId" clId="{16B5BFFA-C8FD-4129-83CB-22259AABAAD2}" dt="2024-02-08T12:58:50.310" v="1756" actId="2696"/>
        <pc:sldMkLst>
          <pc:docMk/>
          <pc:sldMk cId="3279712419" sldId="270"/>
        </pc:sldMkLst>
      </pc:sldChg>
      <pc:sldChg chg="addSp modSp new mod ord">
        <pc:chgData name="Kamalpreet Kaur" userId="2e59b5cec8b379ea" providerId="LiveId" clId="{16B5BFFA-C8FD-4129-83CB-22259AABAAD2}" dt="2024-02-08T18:30:43.755" v="2584" actId="339"/>
        <pc:sldMkLst>
          <pc:docMk/>
          <pc:sldMk cId="2128031803" sldId="271"/>
        </pc:sldMkLst>
        <pc:spChg chg="mod">
          <ac:chgData name="Kamalpreet Kaur" userId="2e59b5cec8b379ea" providerId="LiveId" clId="{16B5BFFA-C8FD-4129-83CB-22259AABAAD2}" dt="2024-02-08T18:30:43.755" v="2584" actId="339"/>
          <ac:spMkLst>
            <pc:docMk/>
            <pc:sldMk cId="2128031803" sldId="271"/>
            <ac:spMk id="2" creationId="{E3E21D2D-611D-7990-487D-1587295CFF95}"/>
          </ac:spMkLst>
        </pc:spChg>
        <pc:spChg chg="mod">
          <ac:chgData name="Kamalpreet Kaur" userId="2e59b5cec8b379ea" providerId="LiveId" clId="{16B5BFFA-C8FD-4129-83CB-22259AABAAD2}" dt="2024-02-08T18:04:53.368" v="2327" actId="14100"/>
          <ac:spMkLst>
            <pc:docMk/>
            <pc:sldMk cId="2128031803" sldId="271"/>
            <ac:spMk id="3" creationId="{AB22ACA1-A204-4B65-1C6C-0BFF890F5826}"/>
          </ac:spMkLst>
        </pc:spChg>
        <pc:picChg chg="add mod ord">
          <ac:chgData name="Kamalpreet Kaur" userId="2e59b5cec8b379ea" providerId="LiveId" clId="{16B5BFFA-C8FD-4129-83CB-22259AABAAD2}" dt="2024-02-08T18:03:13.329" v="2268" actId="167"/>
          <ac:picMkLst>
            <pc:docMk/>
            <pc:sldMk cId="2128031803" sldId="271"/>
            <ac:picMk id="4" creationId="{F111AF6A-A55D-F7DD-8492-4D8CEB01529C}"/>
          </ac:picMkLst>
        </pc:picChg>
      </pc:sldChg>
      <pc:sldChg chg="new del">
        <pc:chgData name="Kamalpreet Kaur" userId="2e59b5cec8b379ea" providerId="LiveId" clId="{16B5BFFA-C8FD-4129-83CB-22259AABAAD2}" dt="2024-02-08T12:59:45.584" v="1764" actId="2696"/>
        <pc:sldMkLst>
          <pc:docMk/>
          <pc:sldMk cId="2485176667" sldId="271"/>
        </pc:sldMkLst>
      </pc:sldChg>
      <pc:sldChg chg="addSp modSp new mod">
        <pc:chgData name="Kamalpreet Kaur" userId="2e59b5cec8b379ea" providerId="LiveId" clId="{16B5BFFA-C8FD-4129-83CB-22259AABAAD2}" dt="2024-02-09T07:01:49.867" v="4098" actId="14100"/>
        <pc:sldMkLst>
          <pc:docMk/>
          <pc:sldMk cId="179508437" sldId="272"/>
        </pc:sldMkLst>
        <pc:spChg chg="mod">
          <ac:chgData name="Kamalpreet Kaur" userId="2e59b5cec8b379ea" providerId="LiveId" clId="{16B5BFFA-C8FD-4129-83CB-22259AABAAD2}" dt="2024-02-08T18:30:20.804" v="2579" actId="339"/>
          <ac:spMkLst>
            <pc:docMk/>
            <pc:sldMk cId="179508437" sldId="272"/>
            <ac:spMk id="2" creationId="{9AC9B586-4E47-F04F-EF64-6CD4173D4F65}"/>
          </ac:spMkLst>
        </pc:spChg>
        <pc:spChg chg="mod">
          <ac:chgData name="Kamalpreet Kaur" userId="2e59b5cec8b379ea" providerId="LiveId" clId="{16B5BFFA-C8FD-4129-83CB-22259AABAAD2}" dt="2024-02-09T07:00:27.307" v="4084" actId="14100"/>
          <ac:spMkLst>
            <pc:docMk/>
            <pc:sldMk cId="179508437" sldId="272"/>
            <ac:spMk id="3" creationId="{F7886705-AFA4-E973-570F-AB67D304277E}"/>
          </ac:spMkLst>
        </pc:spChg>
        <pc:picChg chg="add mod ord">
          <ac:chgData name="Kamalpreet Kaur" userId="2e59b5cec8b379ea" providerId="LiveId" clId="{16B5BFFA-C8FD-4129-83CB-22259AABAAD2}" dt="2024-02-08T18:18:16.403" v="2405" actId="1076"/>
          <ac:picMkLst>
            <pc:docMk/>
            <pc:sldMk cId="179508437" sldId="272"/>
            <ac:picMk id="4" creationId="{BA84ED76-A283-9984-64B4-D4FF8CE6C0BE}"/>
          </ac:picMkLst>
        </pc:picChg>
        <pc:picChg chg="add mod ord">
          <ac:chgData name="Kamalpreet Kaur" userId="2e59b5cec8b379ea" providerId="LiveId" clId="{16B5BFFA-C8FD-4129-83CB-22259AABAAD2}" dt="2024-02-09T07:01:49.867" v="4098" actId="14100"/>
          <ac:picMkLst>
            <pc:docMk/>
            <pc:sldMk cId="179508437" sldId="272"/>
            <ac:picMk id="6" creationId="{EB250C88-F36C-43E7-4ACC-7829EFC0FCA1}"/>
          </ac:picMkLst>
        </pc:picChg>
        <pc:picChg chg="add mod">
          <ac:chgData name="Kamalpreet Kaur" userId="2e59b5cec8b379ea" providerId="LiveId" clId="{16B5BFFA-C8FD-4129-83CB-22259AABAAD2}" dt="2024-02-08T18:18:16.403" v="2405" actId="1076"/>
          <ac:picMkLst>
            <pc:docMk/>
            <pc:sldMk cId="179508437" sldId="272"/>
            <ac:picMk id="2050" creationId="{1611D3E0-902C-6920-5C49-C785E990859C}"/>
          </ac:picMkLst>
        </pc:picChg>
      </pc:sldChg>
      <pc:sldChg chg="new del">
        <pc:chgData name="Kamalpreet Kaur" userId="2e59b5cec8b379ea" providerId="LiveId" clId="{16B5BFFA-C8FD-4129-83CB-22259AABAAD2}" dt="2024-02-08T12:59:33.716" v="1761" actId="2696"/>
        <pc:sldMkLst>
          <pc:docMk/>
          <pc:sldMk cId="1020919639" sldId="272"/>
        </pc:sldMkLst>
      </pc:sldChg>
      <pc:sldChg chg="addSp modSp new mod">
        <pc:chgData name="Kamalpreet Kaur" userId="2e59b5cec8b379ea" providerId="LiveId" clId="{16B5BFFA-C8FD-4129-83CB-22259AABAAD2}" dt="2024-02-09T06:25:01.946" v="3825" actId="21"/>
        <pc:sldMkLst>
          <pc:docMk/>
          <pc:sldMk cId="1125890057" sldId="273"/>
        </pc:sldMkLst>
        <pc:spChg chg="mod">
          <ac:chgData name="Kamalpreet Kaur" userId="2e59b5cec8b379ea" providerId="LiveId" clId="{16B5BFFA-C8FD-4129-83CB-22259AABAAD2}" dt="2024-02-09T06:25:01.946" v="3825" actId="21"/>
          <ac:spMkLst>
            <pc:docMk/>
            <pc:sldMk cId="1125890057" sldId="273"/>
            <ac:spMk id="2" creationId="{F45CEE5C-A431-9CB7-D715-80005C67F60A}"/>
          </ac:spMkLst>
        </pc:spChg>
        <pc:spChg chg="mod">
          <ac:chgData name="Kamalpreet Kaur" userId="2e59b5cec8b379ea" providerId="LiveId" clId="{16B5BFFA-C8FD-4129-83CB-22259AABAAD2}" dt="2024-02-08T18:22:51.812" v="2419" actId="207"/>
          <ac:spMkLst>
            <pc:docMk/>
            <pc:sldMk cId="1125890057" sldId="273"/>
            <ac:spMk id="3" creationId="{DEE23657-AA91-6670-AEFA-7B8E2A1FC540}"/>
          </ac:spMkLst>
        </pc:spChg>
        <pc:picChg chg="add mod ord">
          <ac:chgData name="Kamalpreet Kaur" userId="2e59b5cec8b379ea" providerId="LiveId" clId="{16B5BFFA-C8FD-4129-83CB-22259AABAAD2}" dt="2024-02-08T18:22:41.960" v="2418" actId="167"/>
          <ac:picMkLst>
            <pc:docMk/>
            <pc:sldMk cId="1125890057" sldId="273"/>
            <ac:picMk id="4" creationId="{D146FCE0-F8A7-18CF-6359-A651FE52B2CC}"/>
          </ac:picMkLst>
        </pc:picChg>
      </pc:sldChg>
      <pc:sldChg chg="addSp delSp modSp new mod">
        <pc:chgData name="Kamalpreet Kaur" userId="2e59b5cec8b379ea" providerId="LiveId" clId="{16B5BFFA-C8FD-4129-83CB-22259AABAAD2}" dt="2024-02-08T18:39:33.379" v="2941" actId="115"/>
        <pc:sldMkLst>
          <pc:docMk/>
          <pc:sldMk cId="1946050036" sldId="274"/>
        </pc:sldMkLst>
        <pc:spChg chg="mod">
          <ac:chgData name="Kamalpreet Kaur" userId="2e59b5cec8b379ea" providerId="LiveId" clId="{16B5BFFA-C8FD-4129-83CB-22259AABAAD2}" dt="2024-02-08T18:30:07.122" v="2578" actId="339"/>
          <ac:spMkLst>
            <pc:docMk/>
            <pc:sldMk cId="1946050036" sldId="274"/>
            <ac:spMk id="2" creationId="{0CAF8C25-76D8-A989-C802-1F72472357DF}"/>
          </ac:spMkLst>
        </pc:spChg>
        <pc:spChg chg="add">
          <ac:chgData name="Kamalpreet Kaur" userId="2e59b5cec8b379ea" providerId="LiveId" clId="{16B5BFFA-C8FD-4129-83CB-22259AABAAD2}" dt="2024-02-08T18:32:56.090" v="2591"/>
          <ac:spMkLst>
            <pc:docMk/>
            <pc:sldMk cId="1946050036" sldId="274"/>
            <ac:spMk id="4" creationId="{05392234-EF81-7EC0-AF5F-0082A23BCFE9}"/>
          </ac:spMkLst>
        </pc:spChg>
        <pc:spChg chg="add del mod">
          <ac:chgData name="Kamalpreet Kaur" userId="2e59b5cec8b379ea" providerId="LiveId" clId="{16B5BFFA-C8FD-4129-83CB-22259AABAAD2}" dt="2024-02-08T18:33:54.042" v="2599"/>
          <ac:spMkLst>
            <pc:docMk/>
            <pc:sldMk cId="1946050036" sldId="274"/>
            <ac:spMk id="5" creationId="{F4F8C81B-4F31-A697-BFB5-A64BAECCEAE1}"/>
          </ac:spMkLst>
        </pc:spChg>
        <pc:spChg chg="add del mod">
          <ac:chgData name="Kamalpreet Kaur" userId="2e59b5cec8b379ea" providerId="LiveId" clId="{16B5BFFA-C8FD-4129-83CB-22259AABAAD2}" dt="2024-02-08T18:33:54.027" v="2597" actId="21"/>
          <ac:spMkLst>
            <pc:docMk/>
            <pc:sldMk cId="1946050036" sldId="274"/>
            <ac:spMk id="6" creationId="{959BAD45-E9EE-0EB5-C32E-4951470C0DC0}"/>
          </ac:spMkLst>
        </pc:spChg>
        <pc:spChg chg="add mod">
          <ac:chgData name="Kamalpreet Kaur" userId="2e59b5cec8b379ea" providerId="LiveId" clId="{16B5BFFA-C8FD-4129-83CB-22259AABAAD2}" dt="2024-02-08T18:39:33.379" v="2941" actId="115"/>
          <ac:spMkLst>
            <pc:docMk/>
            <pc:sldMk cId="1946050036" sldId="274"/>
            <ac:spMk id="7" creationId="{148D37D3-B3AC-7C18-48F5-BD131B730092}"/>
          </ac:spMkLst>
        </pc:spChg>
        <pc:picChg chg="add mod ord">
          <ac:chgData name="Kamalpreet Kaur" userId="2e59b5cec8b379ea" providerId="LiveId" clId="{16B5BFFA-C8FD-4129-83CB-22259AABAAD2}" dt="2024-02-08T18:29:04.269" v="2562" actId="167"/>
          <ac:picMkLst>
            <pc:docMk/>
            <pc:sldMk cId="1946050036" sldId="274"/>
            <ac:picMk id="3" creationId="{0DBD6476-FE7B-C326-4AE0-F16D4E767441}"/>
          </ac:picMkLst>
        </pc:picChg>
        <pc:picChg chg="add mod">
          <ac:chgData name="Kamalpreet Kaur" userId="2e59b5cec8b379ea" providerId="LiveId" clId="{16B5BFFA-C8FD-4129-83CB-22259AABAAD2}" dt="2024-02-08T18:32:00.336" v="2590" actId="14100"/>
          <ac:picMkLst>
            <pc:docMk/>
            <pc:sldMk cId="1946050036" sldId="274"/>
            <ac:picMk id="5122" creationId="{62E7DD7F-1374-6093-6A8E-102062D3D490}"/>
          </ac:picMkLst>
        </pc:picChg>
      </pc:sldChg>
      <pc:sldChg chg="addSp delSp modSp new mod">
        <pc:chgData name="Kamalpreet Kaur" userId="2e59b5cec8b379ea" providerId="LiveId" clId="{16B5BFFA-C8FD-4129-83CB-22259AABAAD2}" dt="2024-02-08T19:14:16.550" v="3174" actId="1076"/>
        <pc:sldMkLst>
          <pc:docMk/>
          <pc:sldMk cId="2051791958" sldId="275"/>
        </pc:sldMkLst>
        <pc:spChg chg="mod">
          <ac:chgData name="Kamalpreet Kaur" userId="2e59b5cec8b379ea" providerId="LiveId" clId="{16B5BFFA-C8FD-4129-83CB-22259AABAAD2}" dt="2024-02-08T18:50:48.288" v="3077" actId="20577"/>
          <ac:spMkLst>
            <pc:docMk/>
            <pc:sldMk cId="2051791958" sldId="275"/>
            <ac:spMk id="2" creationId="{3A8FFE7B-BD2B-9383-76AD-25ABB806597B}"/>
          </ac:spMkLst>
        </pc:spChg>
        <pc:spChg chg="mod">
          <ac:chgData name="Kamalpreet Kaur" userId="2e59b5cec8b379ea" providerId="LiveId" clId="{16B5BFFA-C8FD-4129-83CB-22259AABAAD2}" dt="2024-02-08T18:59:37.893" v="3148" actId="115"/>
          <ac:spMkLst>
            <pc:docMk/>
            <pc:sldMk cId="2051791958" sldId="275"/>
            <ac:spMk id="3" creationId="{480B891E-2302-FC92-B6B8-0CA4E167C4D7}"/>
          </ac:spMkLst>
        </pc:spChg>
        <pc:picChg chg="add mod ord">
          <ac:chgData name="Kamalpreet Kaur" userId="2e59b5cec8b379ea" providerId="LiveId" clId="{16B5BFFA-C8FD-4129-83CB-22259AABAAD2}" dt="2024-02-08T18:47:05.710" v="2953" actId="167"/>
          <ac:picMkLst>
            <pc:docMk/>
            <pc:sldMk cId="2051791958" sldId="275"/>
            <ac:picMk id="4" creationId="{A599BDD1-3985-5033-7BF7-D307F5ADDC7F}"/>
          </ac:picMkLst>
        </pc:picChg>
        <pc:picChg chg="add del mod">
          <ac:chgData name="Kamalpreet Kaur" userId="2e59b5cec8b379ea" providerId="LiveId" clId="{16B5BFFA-C8FD-4129-83CB-22259AABAAD2}" dt="2024-02-08T18:54:51.807" v="3109" actId="21"/>
          <ac:picMkLst>
            <pc:docMk/>
            <pc:sldMk cId="2051791958" sldId="275"/>
            <ac:picMk id="6" creationId="{06FCA547-D965-1462-10CF-3C510E920CFD}"/>
          </ac:picMkLst>
        </pc:picChg>
        <pc:picChg chg="add mod ord">
          <ac:chgData name="Kamalpreet Kaur" userId="2e59b5cec8b379ea" providerId="LiveId" clId="{16B5BFFA-C8FD-4129-83CB-22259AABAAD2}" dt="2024-02-08T19:14:16.550" v="3174" actId="1076"/>
          <ac:picMkLst>
            <pc:docMk/>
            <pc:sldMk cId="2051791958" sldId="275"/>
            <ac:picMk id="6" creationId="{AE01797A-8447-3C35-FC4E-1658CBE3D37C}"/>
          </ac:picMkLst>
        </pc:picChg>
        <pc:picChg chg="add del mod ord">
          <ac:chgData name="Kamalpreet Kaur" userId="2e59b5cec8b379ea" providerId="LiveId" clId="{16B5BFFA-C8FD-4129-83CB-22259AABAAD2}" dt="2024-02-08T18:59:16.453" v="3144" actId="21"/>
          <ac:picMkLst>
            <pc:docMk/>
            <pc:sldMk cId="2051791958" sldId="275"/>
            <ac:picMk id="8" creationId="{832DA2F9-1E40-DA6F-0993-311CCE85F0D3}"/>
          </ac:picMkLst>
        </pc:picChg>
      </pc:sldChg>
      <pc:sldChg chg="addSp delSp new del mod">
        <pc:chgData name="Kamalpreet Kaur" userId="2e59b5cec8b379ea" providerId="LiveId" clId="{16B5BFFA-C8FD-4129-83CB-22259AABAAD2}" dt="2024-02-08T19:39:19.436" v="3471" actId="2696"/>
        <pc:sldMkLst>
          <pc:docMk/>
          <pc:sldMk cId="249916492" sldId="276"/>
        </pc:sldMkLst>
        <pc:spChg chg="add del">
          <ac:chgData name="Kamalpreet Kaur" userId="2e59b5cec8b379ea" providerId="LiveId" clId="{16B5BFFA-C8FD-4129-83CB-22259AABAAD2}" dt="2024-02-08T19:39:16.035" v="3470" actId="22"/>
          <ac:spMkLst>
            <pc:docMk/>
            <pc:sldMk cId="249916492" sldId="276"/>
            <ac:spMk id="3" creationId="{372A8087-DAD3-ED3A-2733-02B8EED9B0FF}"/>
          </ac:spMkLst>
        </pc:spChg>
      </pc:sldChg>
      <pc:sldChg chg="addSp delSp modSp new mod">
        <pc:chgData name="Kamalpreet Kaur" userId="2e59b5cec8b379ea" providerId="LiveId" clId="{16B5BFFA-C8FD-4129-83CB-22259AABAAD2}" dt="2024-02-08T19:46:23.725" v="3637" actId="207"/>
        <pc:sldMkLst>
          <pc:docMk/>
          <pc:sldMk cId="887970675" sldId="276"/>
        </pc:sldMkLst>
        <pc:spChg chg="del mod">
          <ac:chgData name="Kamalpreet Kaur" userId="2e59b5cec8b379ea" providerId="LiveId" clId="{16B5BFFA-C8FD-4129-83CB-22259AABAAD2}" dt="2024-02-08T19:45:29.871" v="3629" actId="21"/>
          <ac:spMkLst>
            <pc:docMk/>
            <pc:sldMk cId="887970675" sldId="276"/>
            <ac:spMk id="2" creationId="{D141DCC1-0E73-3034-4DCA-7EFFBCD8238C}"/>
          </ac:spMkLst>
        </pc:spChg>
        <pc:spChg chg="mod">
          <ac:chgData name="Kamalpreet Kaur" userId="2e59b5cec8b379ea" providerId="LiveId" clId="{16B5BFFA-C8FD-4129-83CB-22259AABAAD2}" dt="2024-02-08T19:46:23.725" v="3637" actId="207"/>
          <ac:spMkLst>
            <pc:docMk/>
            <pc:sldMk cId="887970675" sldId="276"/>
            <ac:spMk id="3" creationId="{FB67CE1D-607E-8156-286D-AB590FBDE0F9}"/>
          </ac:spMkLst>
        </pc:spChg>
        <pc:picChg chg="add mod ord">
          <ac:chgData name="Kamalpreet Kaur" userId="2e59b5cec8b379ea" providerId="LiveId" clId="{16B5BFFA-C8FD-4129-83CB-22259AABAAD2}" dt="2024-02-08T19:46:17.660" v="3636" actId="171"/>
          <ac:picMkLst>
            <pc:docMk/>
            <pc:sldMk cId="887970675" sldId="276"/>
            <ac:picMk id="4" creationId="{A2A0A9DD-851D-8F54-2D53-412F3393DC78}"/>
          </ac:picMkLst>
        </pc:picChg>
      </pc:sldChg>
      <pc:sldChg chg="new del">
        <pc:chgData name="Kamalpreet Kaur" userId="2e59b5cec8b379ea" providerId="LiveId" clId="{16B5BFFA-C8FD-4129-83CB-22259AABAAD2}" dt="2024-02-08T19:38:50.956" v="3463" actId="2696"/>
        <pc:sldMkLst>
          <pc:docMk/>
          <pc:sldMk cId="1737857284" sldId="276"/>
        </pc:sldMkLst>
      </pc:sldChg>
      <pc:sldChg chg="new del">
        <pc:chgData name="Kamalpreet Kaur" userId="2e59b5cec8b379ea" providerId="LiveId" clId="{16B5BFFA-C8FD-4129-83CB-22259AABAAD2}" dt="2024-02-08T19:39:38.537" v="3474" actId="2696"/>
        <pc:sldMkLst>
          <pc:docMk/>
          <pc:sldMk cId="3746081806" sldId="276"/>
        </pc:sldMkLst>
      </pc:sldChg>
      <pc:sldChg chg="add del">
        <pc:chgData name="Kamalpreet Kaur" userId="2e59b5cec8b379ea" providerId="LiveId" clId="{16B5BFFA-C8FD-4129-83CB-22259AABAAD2}" dt="2024-02-08T19:39:51.391" v="3475" actId="2696"/>
        <pc:sldMkLst>
          <pc:docMk/>
          <pc:sldMk cId="2274638562" sldId="277"/>
        </pc:sldMkLst>
      </pc:sldChg>
    </pc:docChg>
  </pc:docChgLst>
</pc:chgInfo>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2A31B-00D7-E5CF-AEF2-23EAC57DF5B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C81A520-EAE9-46A2-1972-CD82D8FCC5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2A0CBFC-7176-A4C0-BEEA-2043507AE4B1}"/>
              </a:ext>
            </a:extLst>
          </p:cNvPr>
          <p:cNvSpPr>
            <a:spLocks noGrp="1"/>
          </p:cNvSpPr>
          <p:nvPr>
            <p:ph type="dt" sz="half" idx="10"/>
          </p:nvPr>
        </p:nvSpPr>
        <p:spPr/>
        <p:txBody>
          <a:bodyPr/>
          <a:lstStyle/>
          <a:p>
            <a:fld id="{95BEC523-6DFD-43F7-A28F-C0CC8108E991}" type="datetimeFigureOut">
              <a:rPr lang="en-IN" smtClean="0"/>
              <a:t>13-04-2024</a:t>
            </a:fld>
            <a:endParaRPr lang="en-IN"/>
          </a:p>
        </p:txBody>
      </p:sp>
      <p:sp>
        <p:nvSpPr>
          <p:cNvPr id="5" name="Footer Placeholder 4">
            <a:extLst>
              <a:ext uri="{FF2B5EF4-FFF2-40B4-BE49-F238E27FC236}">
                <a16:creationId xmlns:a16="http://schemas.microsoft.com/office/drawing/2014/main" id="{AB7110C1-63BA-F09A-64C5-32A0106EF99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58B7BA1-3E23-C591-F9B6-9346056CA61F}"/>
              </a:ext>
            </a:extLst>
          </p:cNvPr>
          <p:cNvSpPr>
            <a:spLocks noGrp="1"/>
          </p:cNvSpPr>
          <p:nvPr>
            <p:ph type="sldNum" sz="quarter" idx="12"/>
          </p:nvPr>
        </p:nvSpPr>
        <p:spPr/>
        <p:txBody>
          <a:bodyPr/>
          <a:lstStyle/>
          <a:p>
            <a:fld id="{D99861FE-56F5-43D2-ADC9-4B15EC7045F4}" type="slidenum">
              <a:rPr lang="en-IN" smtClean="0"/>
              <a:t>‹#›</a:t>
            </a:fld>
            <a:endParaRPr lang="en-IN"/>
          </a:p>
        </p:txBody>
      </p:sp>
    </p:spTree>
    <p:extLst>
      <p:ext uri="{BB962C8B-B14F-4D97-AF65-F5344CB8AC3E}">
        <p14:creationId xmlns:p14="http://schemas.microsoft.com/office/powerpoint/2010/main" val="21039058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B817B-80A0-4136-C464-DFF29FE4E31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5992E07-4ED2-6E5F-8FA3-9AB05BF501F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929683E-9E01-327C-61F8-C8A7D890F957}"/>
              </a:ext>
            </a:extLst>
          </p:cNvPr>
          <p:cNvSpPr>
            <a:spLocks noGrp="1"/>
          </p:cNvSpPr>
          <p:nvPr>
            <p:ph type="dt" sz="half" idx="10"/>
          </p:nvPr>
        </p:nvSpPr>
        <p:spPr/>
        <p:txBody>
          <a:bodyPr/>
          <a:lstStyle/>
          <a:p>
            <a:fld id="{95BEC523-6DFD-43F7-A28F-C0CC8108E991}" type="datetimeFigureOut">
              <a:rPr lang="en-IN" smtClean="0"/>
              <a:t>13-04-2024</a:t>
            </a:fld>
            <a:endParaRPr lang="en-IN"/>
          </a:p>
        </p:txBody>
      </p:sp>
      <p:sp>
        <p:nvSpPr>
          <p:cNvPr id="5" name="Footer Placeholder 4">
            <a:extLst>
              <a:ext uri="{FF2B5EF4-FFF2-40B4-BE49-F238E27FC236}">
                <a16:creationId xmlns:a16="http://schemas.microsoft.com/office/drawing/2014/main" id="{9F82EA0F-6370-A59F-8D8F-0FB1793025E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5B44CAF-977D-A5C9-9A1A-7171F9289803}"/>
              </a:ext>
            </a:extLst>
          </p:cNvPr>
          <p:cNvSpPr>
            <a:spLocks noGrp="1"/>
          </p:cNvSpPr>
          <p:nvPr>
            <p:ph type="sldNum" sz="quarter" idx="12"/>
          </p:nvPr>
        </p:nvSpPr>
        <p:spPr/>
        <p:txBody>
          <a:bodyPr/>
          <a:lstStyle/>
          <a:p>
            <a:fld id="{D99861FE-56F5-43D2-ADC9-4B15EC7045F4}" type="slidenum">
              <a:rPr lang="en-IN" smtClean="0"/>
              <a:t>‹#›</a:t>
            </a:fld>
            <a:endParaRPr lang="en-IN"/>
          </a:p>
        </p:txBody>
      </p:sp>
    </p:spTree>
    <p:extLst>
      <p:ext uri="{BB962C8B-B14F-4D97-AF65-F5344CB8AC3E}">
        <p14:creationId xmlns:p14="http://schemas.microsoft.com/office/powerpoint/2010/main" val="265904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5C6BC90-4363-6351-8BD8-60F8E587D50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7BD22C6-EE02-7CEB-CE03-B185763CE55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73AF31E-4C37-B66A-0A47-621D3E03CF6F}"/>
              </a:ext>
            </a:extLst>
          </p:cNvPr>
          <p:cNvSpPr>
            <a:spLocks noGrp="1"/>
          </p:cNvSpPr>
          <p:nvPr>
            <p:ph type="dt" sz="half" idx="10"/>
          </p:nvPr>
        </p:nvSpPr>
        <p:spPr/>
        <p:txBody>
          <a:bodyPr/>
          <a:lstStyle/>
          <a:p>
            <a:fld id="{95BEC523-6DFD-43F7-A28F-C0CC8108E991}" type="datetimeFigureOut">
              <a:rPr lang="en-IN" smtClean="0"/>
              <a:t>13-04-2024</a:t>
            </a:fld>
            <a:endParaRPr lang="en-IN"/>
          </a:p>
        </p:txBody>
      </p:sp>
      <p:sp>
        <p:nvSpPr>
          <p:cNvPr id="5" name="Footer Placeholder 4">
            <a:extLst>
              <a:ext uri="{FF2B5EF4-FFF2-40B4-BE49-F238E27FC236}">
                <a16:creationId xmlns:a16="http://schemas.microsoft.com/office/drawing/2014/main" id="{4E3D36E1-40D6-988A-37BC-71A3EEE16C8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CB64EE3-6636-207A-1D85-D2A1A04F99D3}"/>
              </a:ext>
            </a:extLst>
          </p:cNvPr>
          <p:cNvSpPr>
            <a:spLocks noGrp="1"/>
          </p:cNvSpPr>
          <p:nvPr>
            <p:ph type="sldNum" sz="quarter" idx="12"/>
          </p:nvPr>
        </p:nvSpPr>
        <p:spPr/>
        <p:txBody>
          <a:bodyPr/>
          <a:lstStyle/>
          <a:p>
            <a:fld id="{D99861FE-56F5-43D2-ADC9-4B15EC7045F4}" type="slidenum">
              <a:rPr lang="en-IN" smtClean="0"/>
              <a:t>‹#›</a:t>
            </a:fld>
            <a:endParaRPr lang="en-IN"/>
          </a:p>
        </p:txBody>
      </p:sp>
    </p:spTree>
    <p:extLst>
      <p:ext uri="{BB962C8B-B14F-4D97-AF65-F5344CB8AC3E}">
        <p14:creationId xmlns:p14="http://schemas.microsoft.com/office/powerpoint/2010/main" val="20165604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1E30E-0FFA-0C39-94C5-52584254B8F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74F6028-C05F-5160-8B67-D4D9DC57BCB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DCBD4C8-4D51-AA1C-D467-AD558D51EA0C}"/>
              </a:ext>
            </a:extLst>
          </p:cNvPr>
          <p:cNvSpPr>
            <a:spLocks noGrp="1"/>
          </p:cNvSpPr>
          <p:nvPr>
            <p:ph type="dt" sz="half" idx="10"/>
          </p:nvPr>
        </p:nvSpPr>
        <p:spPr/>
        <p:txBody>
          <a:bodyPr/>
          <a:lstStyle/>
          <a:p>
            <a:fld id="{95BEC523-6DFD-43F7-A28F-C0CC8108E991}" type="datetimeFigureOut">
              <a:rPr lang="en-IN" smtClean="0"/>
              <a:t>13-04-2024</a:t>
            </a:fld>
            <a:endParaRPr lang="en-IN"/>
          </a:p>
        </p:txBody>
      </p:sp>
      <p:sp>
        <p:nvSpPr>
          <p:cNvPr id="5" name="Footer Placeholder 4">
            <a:extLst>
              <a:ext uri="{FF2B5EF4-FFF2-40B4-BE49-F238E27FC236}">
                <a16:creationId xmlns:a16="http://schemas.microsoft.com/office/drawing/2014/main" id="{E0173382-402C-C1D3-5283-AE08B6A853B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814B406-3079-81C9-F331-4D66AA93AB68}"/>
              </a:ext>
            </a:extLst>
          </p:cNvPr>
          <p:cNvSpPr>
            <a:spLocks noGrp="1"/>
          </p:cNvSpPr>
          <p:nvPr>
            <p:ph type="sldNum" sz="quarter" idx="12"/>
          </p:nvPr>
        </p:nvSpPr>
        <p:spPr/>
        <p:txBody>
          <a:bodyPr/>
          <a:lstStyle/>
          <a:p>
            <a:fld id="{D99861FE-56F5-43D2-ADC9-4B15EC7045F4}" type="slidenum">
              <a:rPr lang="en-IN" smtClean="0"/>
              <a:t>‹#›</a:t>
            </a:fld>
            <a:endParaRPr lang="en-IN"/>
          </a:p>
        </p:txBody>
      </p:sp>
    </p:spTree>
    <p:extLst>
      <p:ext uri="{BB962C8B-B14F-4D97-AF65-F5344CB8AC3E}">
        <p14:creationId xmlns:p14="http://schemas.microsoft.com/office/powerpoint/2010/main" val="2509563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BB489-AFF3-2F1F-9296-CBFC8CFF06A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8EB1F52-ADB1-AEB3-FCD6-B9A5147C80E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C43E6EE-E7FF-0D10-8AA4-ABFD3026BC82}"/>
              </a:ext>
            </a:extLst>
          </p:cNvPr>
          <p:cNvSpPr>
            <a:spLocks noGrp="1"/>
          </p:cNvSpPr>
          <p:nvPr>
            <p:ph type="dt" sz="half" idx="10"/>
          </p:nvPr>
        </p:nvSpPr>
        <p:spPr/>
        <p:txBody>
          <a:bodyPr/>
          <a:lstStyle/>
          <a:p>
            <a:fld id="{95BEC523-6DFD-43F7-A28F-C0CC8108E991}" type="datetimeFigureOut">
              <a:rPr lang="en-IN" smtClean="0"/>
              <a:t>13-04-2024</a:t>
            </a:fld>
            <a:endParaRPr lang="en-IN"/>
          </a:p>
        </p:txBody>
      </p:sp>
      <p:sp>
        <p:nvSpPr>
          <p:cNvPr id="5" name="Footer Placeholder 4">
            <a:extLst>
              <a:ext uri="{FF2B5EF4-FFF2-40B4-BE49-F238E27FC236}">
                <a16:creationId xmlns:a16="http://schemas.microsoft.com/office/drawing/2014/main" id="{0550AEE8-2054-ABF6-2415-498F5943648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6E6C2C8-6D5D-A429-72D1-71D3513034BF}"/>
              </a:ext>
            </a:extLst>
          </p:cNvPr>
          <p:cNvSpPr>
            <a:spLocks noGrp="1"/>
          </p:cNvSpPr>
          <p:nvPr>
            <p:ph type="sldNum" sz="quarter" idx="12"/>
          </p:nvPr>
        </p:nvSpPr>
        <p:spPr/>
        <p:txBody>
          <a:bodyPr/>
          <a:lstStyle/>
          <a:p>
            <a:fld id="{D99861FE-56F5-43D2-ADC9-4B15EC7045F4}" type="slidenum">
              <a:rPr lang="en-IN" smtClean="0"/>
              <a:t>‹#›</a:t>
            </a:fld>
            <a:endParaRPr lang="en-IN"/>
          </a:p>
        </p:txBody>
      </p:sp>
    </p:spTree>
    <p:extLst>
      <p:ext uri="{BB962C8B-B14F-4D97-AF65-F5344CB8AC3E}">
        <p14:creationId xmlns:p14="http://schemas.microsoft.com/office/powerpoint/2010/main" val="8938128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F449D-DDDA-036D-712F-72534AD4769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B4A1037-764C-F4DD-E549-14DDC519B8F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EB9683B-B333-59DA-96B6-17D82E3EB96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7007A27-DEEC-AFAC-89A6-63CE340352B9}"/>
              </a:ext>
            </a:extLst>
          </p:cNvPr>
          <p:cNvSpPr>
            <a:spLocks noGrp="1"/>
          </p:cNvSpPr>
          <p:nvPr>
            <p:ph type="dt" sz="half" idx="10"/>
          </p:nvPr>
        </p:nvSpPr>
        <p:spPr/>
        <p:txBody>
          <a:bodyPr/>
          <a:lstStyle/>
          <a:p>
            <a:fld id="{95BEC523-6DFD-43F7-A28F-C0CC8108E991}" type="datetimeFigureOut">
              <a:rPr lang="en-IN" smtClean="0"/>
              <a:t>13-04-2024</a:t>
            </a:fld>
            <a:endParaRPr lang="en-IN"/>
          </a:p>
        </p:txBody>
      </p:sp>
      <p:sp>
        <p:nvSpPr>
          <p:cNvPr id="6" name="Footer Placeholder 5">
            <a:extLst>
              <a:ext uri="{FF2B5EF4-FFF2-40B4-BE49-F238E27FC236}">
                <a16:creationId xmlns:a16="http://schemas.microsoft.com/office/drawing/2014/main" id="{CE9C0425-E68B-274F-D122-182FD755725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71414CC-E3E3-98F0-8C83-BC6DB37F7C9B}"/>
              </a:ext>
            </a:extLst>
          </p:cNvPr>
          <p:cNvSpPr>
            <a:spLocks noGrp="1"/>
          </p:cNvSpPr>
          <p:nvPr>
            <p:ph type="sldNum" sz="quarter" idx="12"/>
          </p:nvPr>
        </p:nvSpPr>
        <p:spPr/>
        <p:txBody>
          <a:bodyPr/>
          <a:lstStyle/>
          <a:p>
            <a:fld id="{D99861FE-56F5-43D2-ADC9-4B15EC7045F4}" type="slidenum">
              <a:rPr lang="en-IN" smtClean="0"/>
              <a:t>‹#›</a:t>
            </a:fld>
            <a:endParaRPr lang="en-IN"/>
          </a:p>
        </p:txBody>
      </p:sp>
    </p:spTree>
    <p:extLst>
      <p:ext uri="{BB962C8B-B14F-4D97-AF65-F5344CB8AC3E}">
        <p14:creationId xmlns:p14="http://schemas.microsoft.com/office/powerpoint/2010/main" val="15117761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B39D6-AEE9-1982-4DBA-6202BFF85B8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22898BB-1095-F4A7-03EE-185AAFDA79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82897D4-5B8E-50A2-BA8E-B079ABA636F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DAAD2C9-D784-0B59-DFBE-ADA0804FC90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0333898-9CDC-6916-106F-A080B69F662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E0494C3-E757-DBFE-D831-090BFC0577DC}"/>
              </a:ext>
            </a:extLst>
          </p:cNvPr>
          <p:cNvSpPr>
            <a:spLocks noGrp="1"/>
          </p:cNvSpPr>
          <p:nvPr>
            <p:ph type="dt" sz="half" idx="10"/>
          </p:nvPr>
        </p:nvSpPr>
        <p:spPr/>
        <p:txBody>
          <a:bodyPr/>
          <a:lstStyle/>
          <a:p>
            <a:fld id="{95BEC523-6DFD-43F7-A28F-C0CC8108E991}" type="datetimeFigureOut">
              <a:rPr lang="en-IN" smtClean="0"/>
              <a:t>13-04-2024</a:t>
            </a:fld>
            <a:endParaRPr lang="en-IN"/>
          </a:p>
        </p:txBody>
      </p:sp>
      <p:sp>
        <p:nvSpPr>
          <p:cNvPr id="8" name="Footer Placeholder 7">
            <a:extLst>
              <a:ext uri="{FF2B5EF4-FFF2-40B4-BE49-F238E27FC236}">
                <a16:creationId xmlns:a16="http://schemas.microsoft.com/office/drawing/2014/main" id="{12D9AE0D-5792-4A66-2A3D-735056D5348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1BAD959-9D23-0E82-5FB7-FABACC4ACA2C}"/>
              </a:ext>
            </a:extLst>
          </p:cNvPr>
          <p:cNvSpPr>
            <a:spLocks noGrp="1"/>
          </p:cNvSpPr>
          <p:nvPr>
            <p:ph type="sldNum" sz="quarter" idx="12"/>
          </p:nvPr>
        </p:nvSpPr>
        <p:spPr/>
        <p:txBody>
          <a:bodyPr/>
          <a:lstStyle/>
          <a:p>
            <a:fld id="{D99861FE-56F5-43D2-ADC9-4B15EC7045F4}" type="slidenum">
              <a:rPr lang="en-IN" smtClean="0"/>
              <a:t>‹#›</a:t>
            </a:fld>
            <a:endParaRPr lang="en-IN"/>
          </a:p>
        </p:txBody>
      </p:sp>
    </p:spTree>
    <p:extLst>
      <p:ext uri="{BB962C8B-B14F-4D97-AF65-F5344CB8AC3E}">
        <p14:creationId xmlns:p14="http://schemas.microsoft.com/office/powerpoint/2010/main" val="21731252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10AA65-5880-0552-D0FD-C9871FD4BF7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2CCD740-F07F-1EF5-6B82-01B6A6A7D681}"/>
              </a:ext>
            </a:extLst>
          </p:cNvPr>
          <p:cNvSpPr>
            <a:spLocks noGrp="1"/>
          </p:cNvSpPr>
          <p:nvPr>
            <p:ph type="dt" sz="half" idx="10"/>
          </p:nvPr>
        </p:nvSpPr>
        <p:spPr/>
        <p:txBody>
          <a:bodyPr/>
          <a:lstStyle/>
          <a:p>
            <a:fld id="{95BEC523-6DFD-43F7-A28F-C0CC8108E991}" type="datetimeFigureOut">
              <a:rPr lang="en-IN" smtClean="0"/>
              <a:t>13-04-2024</a:t>
            </a:fld>
            <a:endParaRPr lang="en-IN"/>
          </a:p>
        </p:txBody>
      </p:sp>
      <p:sp>
        <p:nvSpPr>
          <p:cNvPr id="4" name="Footer Placeholder 3">
            <a:extLst>
              <a:ext uri="{FF2B5EF4-FFF2-40B4-BE49-F238E27FC236}">
                <a16:creationId xmlns:a16="http://schemas.microsoft.com/office/drawing/2014/main" id="{1E488EA9-9BCB-B229-3833-413CDE791F8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0CB32C5-A811-CE0D-49D0-2A77E9FDFC4F}"/>
              </a:ext>
            </a:extLst>
          </p:cNvPr>
          <p:cNvSpPr>
            <a:spLocks noGrp="1"/>
          </p:cNvSpPr>
          <p:nvPr>
            <p:ph type="sldNum" sz="quarter" idx="12"/>
          </p:nvPr>
        </p:nvSpPr>
        <p:spPr/>
        <p:txBody>
          <a:bodyPr/>
          <a:lstStyle/>
          <a:p>
            <a:fld id="{D99861FE-56F5-43D2-ADC9-4B15EC7045F4}" type="slidenum">
              <a:rPr lang="en-IN" smtClean="0"/>
              <a:t>‹#›</a:t>
            </a:fld>
            <a:endParaRPr lang="en-IN"/>
          </a:p>
        </p:txBody>
      </p:sp>
    </p:spTree>
    <p:extLst>
      <p:ext uri="{BB962C8B-B14F-4D97-AF65-F5344CB8AC3E}">
        <p14:creationId xmlns:p14="http://schemas.microsoft.com/office/powerpoint/2010/main" val="33420211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DEFAB4-18C5-4EF2-F4AB-F77E31F735B5}"/>
              </a:ext>
            </a:extLst>
          </p:cNvPr>
          <p:cNvSpPr>
            <a:spLocks noGrp="1"/>
          </p:cNvSpPr>
          <p:nvPr>
            <p:ph type="dt" sz="half" idx="10"/>
          </p:nvPr>
        </p:nvSpPr>
        <p:spPr/>
        <p:txBody>
          <a:bodyPr/>
          <a:lstStyle/>
          <a:p>
            <a:fld id="{95BEC523-6DFD-43F7-A28F-C0CC8108E991}" type="datetimeFigureOut">
              <a:rPr lang="en-IN" smtClean="0"/>
              <a:t>13-04-2024</a:t>
            </a:fld>
            <a:endParaRPr lang="en-IN"/>
          </a:p>
        </p:txBody>
      </p:sp>
      <p:sp>
        <p:nvSpPr>
          <p:cNvPr id="3" name="Footer Placeholder 2">
            <a:extLst>
              <a:ext uri="{FF2B5EF4-FFF2-40B4-BE49-F238E27FC236}">
                <a16:creationId xmlns:a16="http://schemas.microsoft.com/office/drawing/2014/main" id="{9A2C0058-5916-7F38-4798-D37480E2AC3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FE29344-CA44-965B-1400-8712525E0066}"/>
              </a:ext>
            </a:extLst>
          </p:cNvPr>
          <p:cNvSpPr>
            <a:spLocks noGrp="1"/>
          </p:cNvSpPr>
          <p:nvPr>
            <p:ph type="sldNum" sz="quarter" idx="12"/>
          </p:nvPr>
        </p:nvSpPr>
        <p:spPr/>
        <p:txBody>
          <a:bodyPr/>
          <a:lstStyle/>
          <a:p>
            <a:fld id="{D99861FE-56F5-43D2-ADC9-4B15EC7045F4}" type="slidenum">
              <a:rPr lang="en-IN" smtClean="0"/>
              <a:t>‹#›</a:t>
            </a:fld>
            <a:endParaRPr lang="en-IN"/>
          </a:p>
        </p:txBody>
      </p:sp>
    </p:spTree>
    <p:extLst>
      <p:ext uri="{BB962C8B-B14F-4D97-AF65-F5344CB8AC3E}">
        <p14:creationId xmlns:p14="http://schemas.microsoft.com/office/powerpoint/2010/main" val="4032569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43073-BE4A-9AE0-49B8-88F105FFBB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52630F8-A750-D352-99E8-7AC946A29F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33156B1-E402-0C05-65EE-1DE693DF92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6B0131-7BE0-1B6A-9B62-440800B4837F}"/>
              </a:ext>
            </a:extLst>
          </p:cNvPr>
          <p:cNvSpPr>
            <a:spLocks noGrp="1"/>
          </p:cNvSpPr>
          <p:nvPr>
            <p:ph type="dt" sz="half" idx="10"/>
          </p:nvPr>
        </p:nvSpPr>
        <p:spPr/>
        <p:txBody>
          <a:bodyPr/>
          <a:lstStyle/>
          <a:p>
            <a:fld id="{95BEC523-6DFD-43F7-A28F-C0CC8108E991}" type="datetimeFigureOut">
              <a:rPr lang="en-IN" smtClean="0"/>
              <a:t>13-04-2024</a:t>
            </a:fld>
            <a:endParaRPr lang="en-IN"/>
          </a:p>
        </p:txBody>
      </p:sp>
      <p:sp>
        <p:nvSpPr>
          <p:cNvPr id="6" name="Footer Placeholder 5">
            <a:extLst>
              <a:ext uri="{FF2B5EF4-FFF2-40B4-BE49-F238E27FC236}">
                <a16:creationId xmlns:a16="http://schemas.microsoft.com/office/drawing/2014/main" id="{DF71DDAE-60E6-1449-65EB-802D7E1268B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2304244-229A-04FF-96C9-2D736BAC34A2}"/>
              </a:ext>
            </a:extLst>
          </p:cNvPr>
          <p:cNvSpPr>
            <a:spLocks noGrp="1"/>
          </p:cNvSpPr>
          <p:nvPr>
            <p:ph type="sldNum" sz="quarter" idx="12"/>
          </p:nvPr>
        </p:nvSpPr>
        <p:spPr/>
        <p:txBody>
          <a:bodyPr/>
          <a:lstStyle/>
          <a:p>
            <a:fld id="{D99861FE-56F5-43D2-ADC9-4B15EC7045F4}" type="slidenum">
              <a:rPr lang="en-IN" smtClean="0"/>
              <a:t>‹#›</a:t>
            </a:fld>
            <a:endParaRPr lang="en-IN"/>
          </a:p>
        </p:txBody>
      </p:sp>
    </p:spTree>
    <p:extLst>
      <p:ext uri="{BB962C8B-B14F-4D97-AF65-F5344CB8AC3E}">
        <p14:creationId xmlns:p14="http://schemas.microsoft.com/office/powerpoint/2010/main" val="28167915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8F42E-07CF-9971-0015-F5611AE4EE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BE5A62B-3017-0766-F197-1F932808C3C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7A49F38-E71E-701D-E2B7-8543FDF7E2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386B7B-0FCE-F0AD-7D7A-C6D05A2232D4}"/>
              </a:ext>
            </a:extLst>
          </p:cNvPr>
          <p:cNvSpPr>
            <a:spLocks noGrp="1"/>
          </p:cNvSpPr>
          <p:nvPr>
            <p:ph type="dt" sz="half" idx="10"/>
          </p:nvPr>
        </p:nvSpPr>
        <p:spPr/>
        <p:txBody>
          <a:bodyPr/>
          <a:lstStyle/>
          <a:p>
            <a:fld id="{95BEC523-6DFD-43F7-A28F-C0CC8108E991}" type="datetimeFigureOut">
              <a:rPr lang="en-IN" smtClean="0"/>
              <a:t>13-04-2024</a:t>
            </a:fld>
            <a:endParaRPr lang="en-IN"/>
          </a:p>
        </p:txBody>
      </p:sp>
      <p:sp>
        <p:nvSpPr>
          <p:cNvPr id="6" name="Footer Placeholder 5">
            <a:extLst>
              <a:ext uri="{FF2B5EF4-FFF2-40B4-BE49-F238E27FC236}">
                <a16:creationId xmlns:a16="http://schemas.microsoft.com/office/drawing/2014/main" id="{FAC04392-46FA-36D9-4F51-3AEFFE17E1E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E989120-FCED-D6EB-5AE1-CBC310BF9A91}"/>
              </a:ext>
            </a:extLst>
          </p:cNvPr>
          <p:cNvSpPr>
            <a:spLocks noGrp="1"/>
          </p:cNvSpPr>
          <p:nvPr>
            <p:ph type="sldNum" sz="quarter" idx="12"/>
          </p:nvPr>
        </p:nvSpPr>
        <p:spPr/>
        <p:txBody>
          <a:bodyPr/>
          <a:lstStyle/>
          <a:p>
            <a:fld id="{D99861FE-56F5-43D2-ADC9-4B15EC7045F4}" type="slidenum">
              <a:rPr lang="en-IN" smtClean="0"/>
              <a:t>‹#›</a:t>
            </a:fld>
            <a:endParaRPr lang="en-IN"/>
          </a:p>
        </p:txBody>
      </p:sp>
    </p:spTree>
    <p:extLst>
      <p:ext uri="{BB962C8B-B14F-4D97-AF65-F5344CB8AC3E}">
        <p14:creationId xmlns:p14="http://schemas.microsoft.com/office/powerpoint/2010/main" val="2227051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EDF43DE-A79A-AC09-AE2A-272BC9CB9F4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5840E73-5A2F-FD0F-0848-069FBC78F35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3C21A79-A5D3-9C0B-28C9-8A6145F553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BEC523-6DFD-43F7-A28F-C0CC8108E991}" type="datetimeFigureOut">
              <a:rPr lang="en-IN" smtClean="0"/>
              <a:t>13-04-2024</a:t>
            </a:fld>
            <a:endParaRPr lang="en-IN"/>
          </a:p>
        </p:txBody>
      </p:sp>
      <p:sp>
        <p:nvSpPr>
          <p:cNvPr id="5" name="Footer Placeholder 4">
            <a:extLst>
              <a:ext uri="{FF2B5EF4-FFF2-40B4-BE49-F238E27FC236}">
                <a16:creationId xmlns:a16="http://schemas.microsoft.com/office/drawing/2014/main" id="{5C927141-D186-B7AA-A91D-B96FDDAA5B7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F769EE4-2B10-3C6D-E24C-D49A904109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99861FE-56F5-43D2-ADC9-4B15EC7045F4}" type="slidenum">
              <a:rPr lang="en-IN" smtClean="0"/>
              <a:t>‹#›</a:t>
            </a:fld>
            <a:endParaRPr lang="en-IN"/>
          </a:p>
        </p:txBody>
      </p:sp>
    </p:spTree>
    <p:extLst>
      <p:ext uri="{BB962C8B-B14F-4D97-AF65-F5344CB8AC3E}">
        <p14:creationId xmlns:p14="http://schemas.microsoft.com/office/powerpoint/2010/main" val="14885010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7" Type="http://schemas.microsoft.com/office/2007/relationships/hdphoto" Target="../media/hdphoto6.wdp"/><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2.png"/><Relationship Id="rId5" Type="http://schemas.microsoft.com/office/2007/relationships/hdphoto" Target="../media/hdphoto5.wdp"/><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5" Type="http://schemas.microsoft.com/office/2007/relationships/hdphoto" Target="../media/hdphoto7.wdp"/><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8" Type="http://schemas.openxmlformats.org/officeDocument/2006/relationships/image" Target="../media/image19.png"/><Relationship Id="rId3" Type="http://schemas.microsoft.com/office/2007/relationships/hdphoto" Target="../media/hdphoto2.wdp"/><Relationship Id="rId7" Type="http://schemas.openxmlformats.org/officeDocument/2006/relationships/hyperlink" Target="http://stackoverflow.com/questions/10553419/how-to-draw-a-curved-dashed-arrow-with-html5-and-animate-it"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8.png"/><Relationship Id="rId5" Type="http://schemas.microsoft.com/office/2007/relationships/hdphoto" Target="../media/hdphoto8.wdp"/><Relationship Id="rId4" Type="http://schemas.openxmlformats.org/officeDocument/2006/relationships/image" Target="../media/image17.png"/><Relationship Id="rId9" Type="http://schemas.microsoft.com/office/2007/relationships/hdphoto" Target="../media/hdphoto9.wdp"/></Relationships>
</file>

<file path=ppt/slides/_rels/slide1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s://link.springer.com/article/10.1007/s11042-021-11025-5" TargetMode="External"/><Relationship Id="rId4" Type="http://schemas.openxmlformats.org/officeDocument/2006/relationships/hyperlink" Target="https://link.springer.com/article/10.1007/s11042-023-14616-6" TargetMode="Externa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7.png"/><Relationship Id="rId5" Type="http://schemas.microsoft.com/office/2007/relationships/hdphoto" Target="../media/hdphoto4.wdp"/><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n introduction to time series forecasting | InfoWorld">
            <a:extLst>
              <a:ext uri="{FF2B5EF4-FFF2-40B4-BE49-F238E27FC236}">
                <a16:creationId xmlns:a16="http://schemas.microsoft.com/office/drawing/2014/main" id="{BA230A02-CF87-DC4F-80C5-BBD7E7C067D8}"/>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PaintStrokes/>
                    </a14:imgEffect>
                  </a14:imgLayer>
                </a14:imgProps>
              </a:ex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FF76247-9747-088F-CD29-E2CF1DEA0EC2}"/>
              </a:ext>
            </a:extLst>
          </p:cNvPr>
          <p:cNvSpPr>
            <a:spLocks noGrp="1"/>
          </p:cNvSpPr>
          <p:nvPr>
            <p:ph type="ctrTitle"/>
          </p:nvPr>
        </p:nvSpPr>
        <p:spPr>
          <a:xfrm>
            <a:off x="1940560" y="2763519"/>
            <a:ext cx="8707120" cy="1061861"/>
          </a:xfrm>
          <a:solidFill>
            <a:srgbClr val="0B2947"/>
          </a:solidFill>
        </p:spPr>
        <p:txBody>
          <a:bodyPr anchor="ctr">
            <a:normAutofit/>
            <a:scene3d>
              <a:camera prst="orthographicFront">
                <a:rot lat="0" lon="0" rev="0"/>
              </a:camera>
              <a:lightRig rig="contrasting" dir="t"/>
            </a:scene3d>
            <a:sp3d contourW="12700" prstMaterial="powder">
              <a:bevelB w="38100" h="38100"/>
              <a:extrusionClr>
                <a:schemeClr val="bg1"/>
              </a:extrusionClr>
              <a:contourClr>
                <a:srgbClr val="81FFFE"/>
              </a:contourClr>
            </a:sp3d>
          </a:bodyPr>
          <a:lstStyle/>
          <a:p>
            <a:r>
              <a:rPr lang="en-IN" b="1" dirty="0">
                <a:solidFill>
                  <a:schemeClr val="bg1"/>
                </a:solidFill>
                <a:effectLst>
                  <a:outerShdw blurRad="38100" dist="38100" dir="2700000" algn="tl">
                    <a:srgbClr val="000000">
                      <a:alpha val="43137"/>
                    </a:srgbClr>
                  </a:outerShdw>
                  <a:reflection stA="0" endPos="65000" dist="50800" dir="5400000" sy="-100000" algn="bl" rotWithShape="0"/>
                </a:effectLst>
              </a:rPr>
              <a:t>Solar Irradiance Forecasting </a:t>
            </a:r>
          </a:p>
        </p:txBody>
      </p:sp>
    </p:spTree>
    <p:extLst>
      <p:ext uri="{BB962C8B-B14F-4D97-AF65-F5344CB8AC3E}">
        <p14:creationId xmlns:p14="http://schemas.microsoft.com/office/powerpoint/2010/main" val="1375705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55E02CE-AE7C-F9BA-8EF8-3674AB55B28F}"/>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79262"/>
            <a:ext cx="12192000" cy="6858000"/>
          </a:xfrm>
          <a:prstGeom prst="rect">
            <a:avLst/>
          </a:prstGeom>
        </p:spPr>
      </p:pic>
      <p:pic>
        <p:nvPicPr>
          <p:cNvPr id="7" name="Picture 6">
            <a:extLst>
              <a:ext uri="{FF2B5EF4-FFF2-40B4-BE49-F238E27FC236}">
                <a16:creationId xmlns:a16="http://schemas.microsoft.com/office/drawing/2014/main" id="{2A018733-42F7-331F-5354-97D0ABE5D135}"/>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965" b="99678" l="5143" r="90000">
                        <a14:foregroundMark x1="42571" y1="52251" x2="42571" y2="52251"/>
                        <a14:foregroundMark x1="42571" y1="52251" x2="42571" y2="52251"/>
                        <a14:foregroundMark x1="42571" y1="52251" x2="42571" y2="52251"/>
                        <a14:foregroundMark x1="42571" y1="52251" x2="42571" y2="52251"/>
                        <a14:foregroundMark x1="66857" y1="14469" x2="66857" y2="14469"/>
                        <a14:foregroundMark x1="66857" y1="14469" x2="66857" y2="14469"/>
                        <a14:foregroundMark x1="65714" y1="13023" x2="64571" y2="15916"/>
                        <a14:foregroundMark x1="64571" y1="15916" x2="64571" y2="15916"/>
                        <a14:foregroundMark x1="64571" y1="15916" x2="64571" y2="15916"/>
                        <a14:foregroundMark x1="60000" y1="8199" x2="60000" y2="8199"/>
                        <a14:foregroundMark x1="61429" y1="9807" x2="52857" y2="7395"/>
                        <a14:foregroundMark x1="52857" y1="7395" x2="52857" y2="7395"/>
                        <a14:foregroundMark x1="52857" y1="7395" x2="52857" y2="7395"/>
                        <a14:foregroundMark x1="52857" y1="7395" x2="52857" y2="7395"/>
                        <a14:foregroundMark x1="38857" y1="6752" x2="38857" y2="6752"/>
                        <a14:foregroundMark x1="38857" y1="6752" x2="38857" y2="6752"/>
                        <a14:foregroundMark x1="38857" y1="6752" x2="38857" y2="6752"/>
                        <a14:foregroundMark x1="29429" y1="4823" x2="29429" y2="4823"/>
                        <a14:foregroundMark x1="29429" y1="4823" x2="47143" y2="9968"/>
                        <a14:foregroundMark x1="47143" y1="9968" x2="47429" y2="7074"/>
                        <a14:foregroundMark x1="47429" y1="7074" x2="47429" y2="7074"/>
                        <a14:foregroundMark x1="47429" y1="7074" x2="47429" y2="7074"/>
                        <a14:foregroundMark x1="60571" y1="1286" x2="60571" y2="1286"/>
                        <a14:foregroundMark x1="60571" y1="1286" x2="60571" y2="1286"/>
                        <a14:foregroundMark x1="19143" y1="1608" x2="19143" y2="1608"/>
                        <a14:foregroundMark x1="19143" y1="1608" x2="19143" y2="1608"/>
                        <a14:foregroundMark x1="14857" y1="2572" x2="28000" y2="31833"/>
                        <a14:foregroundMark x1="28000" y1="31833" x2="29429" y2="33280"/>
                        <a14:foregroundMark x1="6286" y1="20096" x2="6571" y2="50643"/>
                        <a14:foregroundMark x1="5714" y1="51929" x2="7714" y2="90997"/>
                        <a14:foregroundMark x1="8286" y1="94695" x2="7143" y2="99839"/>
                        <a14:foregroundMark x1="23143" y1="16077" x2="5143" y2="11736"/>
                      </a14:backgroundRemoval>
                    </a14:imgEffect>
                  </a14:imgLayer>
                </a14:imgProps>
              </a:ext>
              <a:ext uri="{28A0092B-C50C-407E-A947-70E740481C1C}">
                <a14:useLocalDpi xmlns:a14="http://schemas.microsoft.com/office/drawing/2010/main" val="0"/>
              </a:ext>
            </a:extLst>
          </a:blip>
          <a:stretch>
            <a:fillRect/>
          </a:stretch>
        </p:blipFill>
        <p:spPr>
          <a:xfrm>
            <a:off x="0" y="-79262"/>
            <a:ext cx="5334000" cy="6858000"/>
          </a:xfrm>
          <a:prstGeom prst="rect">
            <a:avLst/>
          </a:prstGeom>
        </p:spPr>
      </p:pic>
      <p:sp>
        <p:nvSpPr>
          <p:cNvPr id="3" name="Content Placeholder 2">
            <a:extLst>
              <a:ext uri="{FF2B5EF4-FFF2-40B4-BE49-F238E27FC236}">
                <a16:creationId xmlns:a16="http://schemas.microsoft.com/office/drawing/2014/main" id="{B6E58929-4A63-3801-115C-D9E52990DD5F}"/>
              </a:ext>
            </a:extLst>
          </p:cNvPr>
          <p:cNvSpPr>
            <a:spLocks noGrp="1"/>
          </p:cNvSpPr>
          <p:nvPr>
            <p:ph idx="1"/>
          </p:nvPr>
        </p:nvSpPr>
        <p:spPr>
          <a:xfrm>
            <a:off x="838201" y="522514"/>
            <a:ext cx="6085114" cy="5654449"/>
          </a:xfrm>
        </p:spPr>
        <p:txBody>
          <a:bodyPr>
            <a:normAutofit/>
          </a:bodyPr>
          <a:lstStyle/>
          <a:p>
            <a:pPr marL="0" indent="0">
              <a:buNone/>
            </a:pPr>
            <a:endParaRPr lang="en-US" dirty="0"/>
          </a:p>
          <a:p>
            <a:r>
              <a:rPr lang="en-US" dirty="0">
                <a:solidFill>
                  <a:schemeClr val="bg1">
                    <a:lumMod val="95000"/>
                  </a:schemeClr>
                </a:solidFill>
              </a:rPr>
              <a:t>Collecting historical daily solar irradiance data from NASA's POWER project, to Develop deep learning forecast models with recurrent neural networks, convolutional neural networks, and attention mechanisms. Evaluating forecast performance using metrics like mean squared error, root-mean-square error, and coefficient of determination.</a:t>
            </a:r>
          </a:p>
          <a:p>
            <a:endParaRPr lang="en-US" dirty="0"/>
          </a:p>
          <a:p>
            <a:endParaRPr lang="en-US" dirty="0"/>
          </a:p>
          <a:p>
            <a:endParaRPr lang="en-US" dirty="0"/>
          </a:p>
          <a:p>
            <a:endParaRPr lang="en-US" dirty="0"/>
          </a:p>
          <a:p>
            <a:endParaRPr lang="en-US" dirty="0"/>
          </a:p>
          <a:p>
            <a:pPr marL="0" indent="0">
              <a:buNone/>
            </a:pPr>
            <a:endParaRPr lang="en-IN" dirty="0"/>
          </a:p>
        </p:txBody>
      </p:sp>
      <p:pic>
        <p:nvPicPr>
          <p:cNvPr id="4" name="Picture 3">
            <a:extLst>
              <a:ext uri="{FF2B5EF4-FFF2-40B4-BE49-F238E27FC236}">
                <a16:creationId xmlns:a16="http://schemas.microsoft.com/office/drawing/2014/main" id="{E1716710-FBFA-BAEC-9A21-2DDF76078A6F}"/>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10000" b="90000" l="10000" r="90000">
                        <a14:backgroundMark x1="35208" y1="89666" x2="39375" y2="66261"/>
                        <a14:backgroundMark x1="48958" y1="67477" x2="48958" y2="67477"/>
                        <a14:backgroundMark x1="48958" y1="67477" x2="49583" y2="68997"/>
                        <a14:backgroundMark x1="45833" y1="24620" x2="45833" y2="24620"/>
                        <a14:backgroundMark x1="45833" y1="24620" x2="45833" y2="24620"/>
                        <a14:backgroundMark x1="50000" y1="14894" x2="50000" y2="14894"/>
                        <a14:backgroundMark x1="50000" y1="14894" x2="50000" y2="14894"/>
                      </a14:backgroundRemoval>
                    </a14:imgEffect>
                    <a14:imgEffect>
                      <a14:sharpenSoften amount="50000"/>
                    </a14:imgEffect>
                  </a14:imgLayer>
                </a14:imgProps>
              </a:ext>
              <a:ext uri="{28A0092B-C50C-407E-A947-70E740481C1C}">
                <a14:useLocalDpi xmlns:a14="http://schemas.microsoft.com/office/drawing/2010/main" val="0"/>
              </a:ext>
            </a:extLst>
          </a:blip>
          <a:srcRect l="15397" t="5096" r="19270" b="7690"/>
          <a:stretch/>
        </p:blipFill>
        <p:spPr>
          <a:xfrm rot="20444785">
            <a:off x="6682820" y="177800"/>
            <a:ext cx="4775200" cy="4369146"/>
          </a:xfrm>
          <a:prstGeom prst="rect">
            <a:avLst/>
          </a:prstGeom>
        </p:spPr>
      </p:pic>
    </p:spTree>
    <p:extLst>
      <p:ext uri="{BB962C8B-B14F-4D97-AF65-F5344CB8AC3E}">
        <p14:creationId xmlns:p14="http://schemas.microsoft.com/office/powerpoint/2010/main" val="12774327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E5D597A-BBA1-4C15-0064-15D5B922446D}"/>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a:extLst>
              <a:ext uri="{FF2B5EF4-FFF2-40B4-BE49-F238E27FC236}">
                <a16:creationId xmlns:a16="http://schemas.microsoft.com/office/drawing/2014/main" id="{D94D243A-7C4E-9515-59EB-3749DF81D48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58545" y="1198880"/>
            <a:ext cx="5033455" cy="4947920"/>
          </a:xfrm>
          <a:prstGeom prst="rect">
            <a:avLst/>
          </a:prstGeom>
        </p:spPr>
      </p:pic>
      <p:sp>
        <p:nvSpPr>
          <p:cNvPr id="2" name="Title 1">
            <a:extLst>
              <a:ext uri="{FF2B5EF4-FFF2-40B4-BE49-F238E27FC236}">
                <a16:creationId xmlns:a16="http://schemas.microsoft.com/office/drawing/2014/main" id="{92F4EB8A-F4CC-8349-F6EE-49E81C618D9C}"/>
              </a:ext>
            </a:extLst>
          </p:cNvPr>
          <p:cNvSpPr>
            <a:spLocks noGrp="1"/>
          </p:cNvSpPr>
          <p:nvPr>
            <p:ph type="title"/>
          </p:nvPr>
        </p:nvSpPr>
        <p:spPr/>
        <p:txBody>
          <a:bodyPr>
            <a:scene3d>
              <a:camera prst="orthographicFront"/>
              <a:lightRig rig="threePt" dir="t"/>
            </a:scene3d>
            <a:sp3d extrusionH="57150" contourW="12700">
              <a:extrusionClr>
                <a:srgbClr val="81FFFE"/>
              </a:extrusionClr>
              <a:contourClr>
                <a:srgbClr val="B6FEFF"/>
              </a:contourClr>
            </a:sp3d>
          </a:bodyPr>
          <a:lstStyle/>
          <a:p>
            <a:r>
              <a:rPr lang="en-IN" sz="4400" b="1" dirty="0">
                <a:solidFill>
                  <a:schemeClr val="bg1"/>
                </a:solidFill>
                <a:effectLst>
                  <a:outerShdw blurRad="38100" dist="38100" dir="2700000" algn="tl">
                    <a:srgbClr val="000000">
                      <a:alpha val="43137"/>
                    </a:srgbClr>
                  </a:outerShdw>
                  <a:reflection stA="0" endPos="65000" dist="50800" dir="5400000" sy="-100000" algn="bl" rotWithShape="0"/>
                </a:effectLst>
                <a:highlight>
                  <a:srgbClr val="0B2947"/>
                </a:highlight>
                <a:latin typeface="+mj-lt"/>
              </a:rPr>
              <a:t>Hexagon Gridding System </a:t>
            </a:r>
            <a:endParaRPr lang="en-IN" sz="4400" dirty="0">
              <a:latin typeface="+mj-lt"/>
            </a:endParaRPr>
          </a:p>
        </p:txBody>
      </p:sp>
      <p:sp>
        <p:nvSpPr>
          <p:cNvPr id="3" name="Content Placeholder 2">
            <a:extLst>
              <a:ext uri="{FF2B5EF4-FFF2-40B4-BE49-F238E27FC236}">
                <a16:creationId xmlns:a16="http://schemas.microsoft.com/office/drawing/2014/main" id="{4FE0A41F-4D3D-AAC5-32B5-E7F603FDCEF1}"/>
              </a:ext>
            </a:extLst>
          </p:cNvPr>
          <p:cNvSpPr>
            <a:spLocks noGrp="1"/>
          </p:cNvSpPr>
          <p:nvPr>
            <p:ph idx="1"/>
          </p:nvPr>
        </p:nvSpPr>
        <p:spPr>
          <a:xfrm>
            <a:off x="838200" y="1825625"/>
            <a:ext cx="6863080" cy="4863042"/>
          </a:xfrm>
        </p:spPr>
        <p:txBody>
          <a:bodyPr>
            <a:normAutofit lnSpcReduction="10000"/>
          </a:bodyPr>
          <a:lstStyle/>
          <a:p>
            <a:pPr marL="0" indent="0">
              <a:buNone/>
            </a:pPr>
            <a:r>
              <a:rPr lang="en-IN" b="1" dirty="0">
                <a:solidFill>
                  <a:schemeClr val="bg1">
                    <a:lumMod val="95000"/>
                  </a:schemeClr>
                </a:solidFill>
              </a:rPr>
              <a:t>Neighbour Selection Algorithm </a:t>
            </a:r>
          </a:p>
          <a:p>
            <a:pPr algn="l">
              <a:buFont typeface="Arial" panose="020B0604020202020204" pitchFamily="34" charset="0"/>
              <a:buChar char="•"/>
            </a:pPr>
            <a:r>
              <a:rPr lang="en-US" b="0" i="0" dirty="0">
                <a:solidFill>
                  <a:schemeClr val="bg1">
                    <a:lumMod val="95000"/>
                  </a:schemeClr>
                </a:solidFill>
                <a:effectLst/>
              </a:rPr>
              <a:t>Hexagon gridding ensures uniform coverage of the study area, minimizing gaps and overlaps in data collection.</a:t>
            </a:r>
          </a:p>
          <a:p>
            <a:pPr algn="l">
              <a:buFont typeface="Arial" panose="020B0604020202020204" pitchFamily="34" charset="0"/>
              <a:buChar char="•"/>
            </a:pPr>
            <a:r>
              <a:rPr lang="en-US" b="0" i="0" dirty="0">
                <a:solidFill>
                  <a:schemeClr val="bg1">
                    <a:lumMod val="95000"/>
                  </a:schemeClr>
                </a:solidFill>
                <a:effectLst/>
              </a:rPr>
              <a:t>This layout facilitates efficient data aggregation, enabling researchers to analyze large datasets systematically.</a:t>
            </a:r>
          </a:p>
          <a:p>
            <a:pPr algn="l">
              <a:buFont typeface="Arial" panose="020B0604020202020204" pitchFamily="34" charset="0"/>
              <a:buChar char="•"/>
            </a:pPr>
            <a:r>
              <a:rPr lang="en-US" b="0" i="0" dirty="0">
                <a:solidFill>
                  <a:schemeClr val="bg1">
                    <a:lumMod val="95000"/>
                  </a:schemeClr>
                </a:solidFill>
                <a:effectLst/>
              </a:rPr>
              <a:t>Hexagons are arranged in a grid pattern to represent spatial locations.</a:t>
            </a:r>
          </a:p>
          <a:p>
            <a:pPr algn="l">
              <a:buFont typeface="Arial" panose="020B0604020202020204" pitchFamily="34" charset="0"/>
              <a:buChar char="•"/>
            </a:pPr>
            <a:r>
              <a:rPr lang="en-US" b="0" i="0" dirty="0">
                <a:solidFill>
                  <a:schemeClr val="bg1">
                    <a:lumMod val="95000"/>
                  </a:schemeClr>
                </a:solidFill>
                <a:effectLst/>
              </a:rPr>
              <a:t>Each hexagon serves as a unit for data collection and analysis, offering a structured approach to spatial representation.</a:t>
            </a:r>
            <a:endParaRPr lang="en-US" sz="2800" dirty="0">
              <a:solidFill>
                <a:schemeClr val="bg1">
                  <a:lumMod val="95000"/>
                </a:schemeClr>
              </a:solidFill>
              <a:ea typeface="Inter"/>
              <a:cs typeface="Inter"/>
              <a:sym typeface="Inter"/>
            </a:endParaRPr>
          </a:p>
          <a:p>
            <a:pPr marL="0" indent="0">
              <a:buNone/>
            </a:pPr>
            <a:endParaRPr lang="en-IN" dirty="0"/>
          </a:p>
        </p:txBody>
      </p:sp>
    </p:spTree>
    <p:extLst>
      <p:ext uri="{BB962C8B-B14F-4D97-AF65-F5344CB8AC3E}">
        <p14:creationId xmlns:p14="http://schemas.microsoft.com/office/powerpoint/2010/main" val="7751659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53B030A-00DF-25C0-E050-C9EFF6C9A8E7}"/>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5966499-5B5F-7435-579E-201A02A15899}"/>
              </a:ext>
            </a:extLst>
          </p:cNvPr>
          <p:cNvSpPr>
            <a:spLocks noGrp="1"/>
          </p:cNvSpPr>
          <p:nvPr>
            <p:ph type="title"/>
          </p:nvPr>
        </p:nvSpPr>
        <p:spPr/>
        <p:txBody>
          <a:bodyPr>
            <a:scene3d>
              <a:camera prst="orthographicFront"/>
              <a:lightRig rig="threePt" dir="t"/>
            </a:scene3d>
            <a:sp3d extrusionH="57150" contourW="12700">
              <a:extrusionClr>
                <a:srgbClr val="86FEFF"/>
              </a:extrusionClr>
              <a:contourClr>
                <a:srgbClr val="81FFFE"/>
              </a:contourClr>
            </a:sp3d>
          </a:bodyPr>
          <a:lstStyle/>
          <a:p>
            <a:r>
              <a:rPr lang="en-IN" b="1" dirty="0">
                <a:solidFill>
                  <a:schemeClr val="bg1"/>
                </a:solidFill>
                <a:effectLst>
                  <a:outerShdw blurRad="38100" dist="38100" dir="2700000" algn="tl">
                    <a:srgbClr val="000000">
                      <a:alpha val="43137"/>
                    </a:srgbClr>
                  </a:outerShdw>
                  <a:reflection stA="0" endPos="65000" dist="50800" dir="5400000" sy="-100000" algn="bl" rotWithShape="0"/>
                </a:effectLst>
                <a:highlight>
                  <a:srgbClr val="0B2947"/>
                </a:highlight>
              </a:rPr>
              <a:t>Feature Selection</a:t>
            </a:r>
            <a:endParaRPr lang="en-IN" dirty="0"/>
          </a:p>
        </p:txBody>
      </p:sp>
      <p:sp>
        <p:nvSpPr>
          <p:cNvPr id="3" name="Content Placeholder 2">
            <a:extLst>
              <a:ext uri="{FF2B5EF4-FFF2-40B4-BE49-F238E27FC236}">
                <a16:creationId xmlns:a16="http://schemas.microsoft.com/office/drawing/2014/main" id="{B39B8736-33A4-2F2C-ACEC-12D36CBE789D}"/>
              </a:ext>
            </a:extLst>
          </p:cNvPr>
          <p:cNvSpPr>
            <a:spLocks noGrp="1"/>
          </p:cNvSpPr>
          <p:nvPr>
            <p:ph idx="1"/>
          </p:nvPr>
        </p:nvSpPr>
        <p:spPr>
          <a:xfrm>
            <a:off x="838200" y="1825625"/>
            <a:ext cx="8072120" cy="4351338"/>
          </a:xfrm>
        </p:spPr>
        <p:txBody>
          <a:bodyPr>
            <a:normAutofit fontScale="25000" lnSpcReduction="20000"/>
          </a:bodyPr>
          <a:lstStyle/>
          <a:p>
            <a:pPr marL="0" indent="0">
              <a:buNone/>
            </a:pPr>
            <a:r>
              <a:rPr lang="en-IN" sz="11200" b="1" dirty="0">
                <a:solidFill>
                  <a:schemeClr val="bg1"/>
                </a:solidFill>
                <a:ea typeface="League Spartan"/>
                <a:cs typeface="League Spartan"/>
                <a:sym typeface="League Spartan"/>
              </a:rPr>
              <a:t>Utilizing Correlation &amp; Importance Scores</a:t>
            </a:r>
          </a:p>
          <a:p>
            <a:pPr marL="457200" lvl="0" indent="-304800" algn="l" rtl="0">
              <a:lnSpc>
                <a:spcPct val="150000"/>
              </a:lnSpc>
              <a:spcBef>
                <a:spcPts val="0"/>
              </a:spcBef>
              <a:spcAft>
                <a:spcPts val="0"/>
              </a:spcAft>
              <a:buSzPts val="1200"/>
              <a:buFont typeface="Inter"/>
              <a:buChar char="●"/>
            </a:pPr>
            <a:r>
              <a:rPr lang="en-US" sz="11200" dirty="0">
                <a:solidFill>
                  <a:schemeClr val="bg1"/>
                </a:solidFill>
                <a:ea typeface="Inter"/>
                <a:cs typeface="Inter"/>
                <a:sym typeface="Inter"/>
              </a:rPr>
              <a:t>Correlation analysis assesses the relationship between input variables and solar irradiance.</a:t>
            </a:r>
          </a:p>
          <a:p>
            <a:pPr marL="457200" lvl="0" indent="-304800" algn="l" rtl="0">
              <a:lnSpc>
                <a:spcPct val="150000"/>
              </a:lnSpc>
              <a:spcBef>
                <a:spcPts val="0"/>
              </a:spcBef>
              <a:spcAft>
                <a:spcPts val="0"/>
              </a:spcAft>
              <a:buSzPts val="1200"/>
              <a:buFont typeface="Inter"/>
              <a:buChar char="●"/>
            </a:pPr>
            <a:r>
              <a:rPr lang="en-US" sz="11200" dirty="0">
                <a:solidFill>
                  <a:schemeClr val="bg1"/>
                </a:solidFill>
                <a:ea typeface="Inter"/>
                <a:cs typeface="Inter"/>
                <a:sym typeface="Inter"/>
              </a:rPr>
              <a:t>Variables with high correlation coefficients are considered more influential in forecasting.</a:t>
            </a:r>
          </a:p>
          <a:p>
            <a:pPr marL="457200" lvl="0" indent="-304800" algn="l" rtl="0">
              <a:lnSpc>
                <a:spcPct val="150000"/>
              </a:lnSpc>
              <a:spcBef>
                <a:spcPts val="0"/>
              </a:spcBef>
              <a:spcAft>
                <a:spcPts val="0"/>
              </a:spcAft>
              <a:buSzPts val="1200"/>
              <a:buFont typeface="Inter"/>
              <a:buChar char="●"/>
            </a:pPr>
            <a:r>
              <a:rPr lang="en-US" sz="11200" dirty="0">
                <a:solidFill>
                  <a:schemeClr val="bg1"/>
                </a:solidFill>
                <a:ea typeface="Inter"/>
                <a:cs typeface="Inter"/>
                <a:sym typeface="Inter"/>
              </a:rPr>
              <a:t>Calculate feature importance scores using machine learning models trained on historical data.</a:t>
            </a:r>
          </a:p>
          <a:p>
            <a:pPr marL="457200" lvl="0" indent="-304800" algn="l" rtl="0">
              <a:lnSpc>
                <a:spcPct val="150000"/>
              </a:lnSpc>
              <a:spcBef>
                <a:spcPts val="0"/>
              </a:spcBef>
              <a:spcAft>
                <a:spcPts val="0"/>
              </a:spcAft>
              <a:buSzPts val="1200"/>
              <a:buFont typeface="Inter"/>
              <a:buChar char="●"/>
            </a:pPr>
            <a:r>
              <a:rPr lang="en-US" sz="11200" dirty="0">
                <a:solidFill>
                  <a:schemeClr val="bg1"/>
                </a:solidFill>
                <a:ea typeface="Inter"/>
                <a:cs typeface="Inter"/>
                <a:sym typeface="Inter"/>
              </a:rPr>
              <a:t>Prioritize variables that have the greatest impact on improving forecast accuracy.</a:t>
            </a:r>
            <a:endParaRPr lang="en-IN" dirty="0">
              <a:solidFill>
                <a:schemeClr val="bg1"/>
              </a:solidFill>
            </a:endParaRPr>
          </a:p>
        </p:txBody>
      </p:sp>
    </p:spTree>
    <p:extLst>
      <p:ext uri="{BB962C8B-B14F-4D97-AF65-F5344CB8AC3E}">
        <p14:creationId xmlns:p14="http://schemas.microsoft.com/office/powerpoint/2010/main" val="1429818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111AF6A-A55D-F7DD-8492-4D8CEB01529C}"/>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3E21D2D-611D-7990-487D-1587295CFF95}"/>
              </a:ext>
            </a:extLst>
          </p:cNvPr>
          <p:cNvSpPr>
            <a:spLocks noGrp="1"/>
          </p:cNvSpPr>
          <p:nvPr>
            <p:ph type="title"/>
          </p:nvPr>
        </p:nvSpPr>
        <p:spPr/>
        <p:txBody>
          <a:bodyPr>
            <a:scene3d>
              <a:camera prst="orthographicFront"/>
              <a:lightRig rig="threePt" dir="t"/>
            </a:scene3d>
            <a:sp3d extrusionH="57150" contourW="12700">
              <a:extrusionClr>
                <a:srgbClr val="B6FEFF"/>
              </a:extrusionClr>
              <a:contourClr>
                <a:srgbClr val="B6FEFF"/>
              </a:contourClr>
            </a:sp3d>
          </a:bodyPr>
          <a:lstStyle/>
          <a:p>
            <a:r>
              <a:rPr lang="en-IN" b="1" dirty="0">
                <a:solidFill>
                  <a:schemeClr val="bg1"/>
                </a:solidFill>
                <a:effectLst>
                  <a:outerShdw blurRad="38100" dist="38100" dir="2700000" algn="tl">
                    <a:srgbClr val="000000">
                      <a:alpha val="43137"/>
                    </a:srgbClr>
                  </a:outerShdw>
                  <a:reflection stA="0" endPos="65000" dist="50800" dir="5400000" sy="-100000" algn="bl" rotWithShape="0"/>
                </a:effectLst>
                <a:highlight>
                  <a:srgbClr val="0B2947"/>
                </a:highlight>
              </a:rPr>
              <a:t>Hybrid Forecast Mechanism </a:t>
            </a:r>
            <a:endParaRPr lang="en-IN" dirty="0"/>
          </a:p>
        </p:txBody>
      </p:sp>
      <p:sp>
        <p:nvSpPr>
          <p:cNvPr id="3" name="Content Placeholder 2">
            <a:extLst>
              <a:ext uri="{FF2B5EF4-FFF2-40B4-BE49-F238E27FC236}">
                <a16:creationId xmlns:a16="http://schemas.microsoft.com/office/drawing/2014/main" id="{AB22ACA1-A204-4B65-1C6C-0BFF890F5826}"/>
              </a:ext>
            </a:extLst>
          </p:cNvPr>
          <p:cNvSpPr>
            <a:spLocks noGrp="1"/>
          </p:cNvSpPr>
          <p:nvPr>
            <p:ph idx="1"/>
          </p:nvPr>
        </p:nvSpPr>
        <p:spPr>
          <a:xfrm>
            <a:off x="838200" y="1605280"/>
            <a:ext cx="8498840" cy="4571683"/>
          </a:xfrm>
        </p:spPr>
        <p:txBody>
          <a:bodyPr>
            <a:normAutofit fontScale="85000" lnSpcReduction="10000"/>
          </a:bodyPr>
          <a:lstStyle/>
          <a:p>
            <a:pPr marL="0" indent="0">
              <a:buNone/>
            </a:pPr>
            <a:r>
              <a:rPr lang="en-IN" sz="3000" b="1" dirty="0">
                <a:solidFill>
                  <a:schemeClr val="bg1"/>
                </a:solidFill>
                <a:ea typeface="League Spartan"/>
                <a:cs typeface="League Spartan"/>
                <a:sym typeface="League Spartan"/>
              </a:rPr>
              <a:t>Linear &amp; Non-linear Combination</a:t>
            </a:r>
          </a:p>
          <a:p>
            <a:pPr algn="l">
              <a:buFont typeface="Arial" panose="020B0604020202020204" pitchFamily="34" charset="0"/>
              <a:buChar char="•"/>
            </a:pPr>
            <a:r>
              <a:rPr lang="en-US" sz="3000" dirty="0">
                <a:solidFill>
                  <a:schemeClr val="bg1"/>
                </a:solidFill>
              </a:rPr>
              <a:t>I</a:t>
            </a:r>
            <a:r>
              <a:rPr lang="en-US" sz="3000" b="0" i="0" dirty="0">
                <a:solidFill>
                  <a:schemeClr val="bg1"/>
                </a:solidFill>
                <a:effectLst/>
              </a:rPr>
              <a:t>ntegrating both linear and non-linear modeling techniques to leverage their respective strengths.</a:t>
            </a:r>
          </a:p>
          <a:p>
            <a:pPr algn="l">
              <a:buFont typeface="Arial" panose="020B0604020202020204" pitchFamily="34" charset="0"/>
              <a:buChar char="•"/>
            </a:pPr>
            <a:r>
              <a:rPr lang="en-US" sz="3000" b="0" i="0" dirty="0">
                <a:solidFill>
                  <a:schemeClr val="bg1"/>
                </a:solidFill>
                <a:effectLst/>
              </a:rPr>
              <a:t>Linear models capture simple relationships and trends, while non-linear models capture complex patterns and interactions.</a:t>
            </a:r>
          </a:p>
          <a:p>
            <a:pPr algn="l">
              <a:buFont typeface="Arial" panose="020B0604020202020204" pitchFamily="34" charset="0"/>
              <a:buChar char="•"/>
            </a:pPr>
            <a:r>
              <a:rPr lang="en-IN" sz="3000" b="0" i="0" dirty="0">
                <a:solidFill>
                  <a:schemeClr val="bg1"/>
                </a:solidFill>
                <a:effectLst/>
              </a:rPr>
              <a:t>Linear components: Linear regression, autoregressive models (AR), or moving average models (MA).</a:t>
            </a:r>
          </a:p>
          <a:p>
            <a:pPr algn="l">
              <a:buFont typeface="Arial" panose="020B0604020202020204" pitchFamily="34" charset="0"/>
              <a:buChar char="•"/>
            </a:pPr>
            <a:r>
              <a:rPr lang="en-IN" sz="3000" b="0" i="0" dirty="0">
                <a:solidFill>
                  <a:schemeClr val="bg1"/>
                </a:solidFill>
                <a:effectLst/>
              </a:rPr>
              <a:t>Non-linear components: Artificial neural networks (ANN), support vector machines (SVM), or decision trees.</a:t>
            </a:r>
          </a:p>
          <a:p>
            <a:pPr algn="l">
              <a:buFont typeface="Arial" panose="020B0604020202020204" pitchFamily="34" charset="0"/>
              <a:buChar char="•"/>
            </a:pPr>
            <a:r>
              <a:rPr lang="en-IN" sz="3000" b="0" i="0" dirty="0">
                <a:solidFill>
                  <a:schemeClr val="bg1"/>
                </a:solidFill>
                <a:effectLst/>
              </a:rPr>
              <a:t>Integration techniques: Weighted averaging, ensemble methods</a:t>
            </a:r>
          </a:p>
          <a:p>
            <a:pPr algn="l">
              <a:buFont typeface="Arial" panose="020B0604020202020204" pitchFamily="34" charset="0"/>
              <a:buChar char="•"/>
            </a:pPr>
            <a:endParaRPr lang="en-US" b="0" i="0" dirty="0">
              <a:solidFill>
                <a:srgbClr val="0D0D0D"/>
              </a:solidFill>
              <a:effectLst/>
              <a:latin typeface="Söhne"/>
            </a:endParaRPr>
          </a:p>
          <a:p>
            <a:endParaRPr lang="en-IN" dirty="0"/>
          </a:p>
        </p:txBody>
      </p:sp>
    </p:spTree>
    <p:extLst>
      <p:ext uri="{BB962C8B-B14F-4D97-AF65-F5344CB8AC3E}">
        <p14:creationId xmlns:p14="http://schemas.microsoft.com/office/powerpoint/2010/main" val="21280318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A84ED76-A283-9984-64B4-D4FF8CE6C0BE}"/>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AC9B586-4E47-F04F-EF64-6CD4173D4F65}"/>
              </a:ext>
            </a:extLst>
          </p:cNvPr>
          <p:cNvSpPr>
            <a:spLocks noGrp="1"/>
          </p:cNvSpPr>
          <p:nvPr>
            <p:ph type="title"/>
          </p:nvPr>
        </p:nvSpPr>
        <p:spPr/>
        <p:txBody>
          <a:bodyPr>
            <a:normAutofit/>
            <a:scene3d>
              <a:camera prst="orthographicFront"/>
              <a:lightRig rig="threePt" dir="t"/>
            </a:scene3d>
            <a:sp3d extrusionH="57150" contourW="12700">
              <a:extrusionClr>
                <a:srgbClr val="B6FEFF"/>
              </a:extrusionClr>
              <a:contourClr>
                <a:srgbClr val="B6FEFF"/>
              </a:contourClr>
            </a:sp3d>
          </a:bodyPr>
          <a:lstStyle/>
          <a:p>
            <a:r>
              <a:rPr lang="en-IN" b="1" dirty="0">
                <a:solidFill>
                  <a:schemeClr val="bg1"/>
                </a:solidFill>
                <a:effectLst>
                  <a:outerShdw blurRad="38100" dist="38100" dir="2700000" algn="tl">
                    <a:srgbClr val="000000">
                      <a:alpha val="43137"/>
                    </a:srgbClr>
                  </a:outerShdw>
                  <a:reflection stA="0" endPos="65000" dist="50800" dir="5400000" sy="-100000" algn="bl" rotWithShape="0"/>
                </a:effectLst>
                <a:highlight>
                  <a:srgbClr val="0B2947"/>
                </a:highlight>
              </a:rPr>
              <a:t>Model Architecture</a:t>
            </a:r>
            <a:endParaRPr lang="en-IN" dirty="0"/>
          </a:p>
        </p:txBody>
      </p:sp>
      <p:pic>
        <p:nvPicPr>
          <p:cNvPr id="6" name="Picture 5">
            <a:extLst>
              <a:ext uri="{FF2B5EF4-FFF2-40B4-BE49-F238E27FC236}">
                <a16:creationId xmlns:a16="http://schemas.microsoft.com/office/drawing/2014/main" id="{EB250C88-F36C-43E7-4ACC-7829EFC0FC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99960" y="830745"/>
            <a:ext cx="4292040" cy="5196510"/>
          </a:xfrm>
          <a:prstGeom prst="rect">
            <a:avLst/>
          </a:prstGeom>
          <a:solidFill>
            <a:srgbClr val="030E20"/>
          </a:solidFill>
        </p:spPr>
      </p:pic>
      <p:sp>
        <p:nvSpPr>
          <p:cNvPr id="3" name="Content Placeholder 2">
            <a:extLst>
              <a:ext uri="{FF2B5EF4-FFF2-40B4-BE49-F238E27FC236}">
                <a16:creationId xmlns:a16="http://schemas.microsoft.com/office/drawing/2014/main" id="{F7886705-AFA4-E973-570F-AB67D304277E}"/>
              </a:ext>
            </a:extLst>
          </p:cNvPr>
          <p:cNvSpPr>
            <a:spLocks noGrp="1"/>
          </p:cNvSpPr>
          <p:nvPr>
            <p:ph idx="1"/>
          </p:nvPr>
        </p:nvSpPr>
        <p:spPr>
          <a:xfrm>
            <a:off x="838200" y="1442720"/>
            <a:ext cx="7136757" cy="4745355"/>
          </a:xfrm>
        </p:spPr>
        <p:txBody>
          <a:bodyPr>
            <a:normAutofit fontScale="25000" lnSpcReduction="20000"/>
          </a:bodyPr>
          <a:lstStyle/>
          <a:p>
            <a:pPr marL="152400" lvl="0" indent="0" algn="l" rtl="0">
              <a:lnSpc>
                <a:spcPct val="150000"/>
              </a:lnSpc>
              <a:spcBef>
                <a:spcPts val="0"/>
              </a:spcBef>
              <a:spcAft>
                <a:spcPts val="0"/>
              </a:spcAft>
              <a:buSzPts val="1200"/>
              <a:buNone/>
            </a:pPr>
            <a:r>
              <a:rPr lang="en-IN" sz="11200" b="1" dirty="0">
                <a:solidFill>
                  <a:schemeClr val="bg1"/>
                </a:solidFill>
                <a:ea typeface="League Spartan"/>
                <a:cs typeface="League Spartan"/>
                <a:sym typeface="League Spartan"/>
              </a:rPr>
              <a:t>Convolutional &amp; Attention-based LSTM</a:t>
            </a:r>
            <a:endParaRPr lang="en-US" sz="12800" dirty="0">
              <a:solidFill>
                <a:schemeClr val="bg1"/>
              </a:solidFill>
              <a:ea typeface="Inter"/>
              <a:cs typeface="Inter"/>
              <a:sym typeface="Inter"/>
            </a:endParaRPr>
          </a:p>
          <a:p>
            <a:pPr marL="457200" lvl="0" indent="-304800" algn="l" rtl="0">
              <a:lnSpc>
                <a:spcPct val="150000"/>
              </a:lnSpc>
              <a:spcBef>
                <a:spcPts val="0"/>
              </a:spcBef>
              <a:spcAft>
                <a:spcPts val="0"/>
              </a:spcAft>
              <a:buSzPts val="1200"/>
              <a:buFont typeface="Inter"/>
              <a:buChar char="●"/>
            </a:pPr>
            <a:r>
              <a:rPr lang="en-US" sz="9600" dirty="0">
                <a:solidFill>
                  <a:schemeClr val="bg1"/>
                </a:solidFill>
                <a:ea typeface="Inter"/>
                <a:cs typeface="Inter"/>
                <a:sym typeface="Inter"/>
              </a:rPr>
              <a:t>The proposed model utilizes convolutional layers to extract internal representations from the input data.</a:t>
            </a:r>
          </a:p>
          <a:p>
            <a:pPr marL="457200" lvl="0" indent="-304800" algn="l" rtl="0">
              <a:lnSpc>
                <a:spcPct val="150000"/>
              </a:lnSpc>
              <a:spcBef>
                <a:spcPts val="0"/>
              </a:spcBef>
              <a:spcAft>
                <a:spcPts val="0"/>
              </a:spcAft>
              <a:buSzPts val="1200"/>
              <a:buFont typeface="Inter"/>
              <a:buChar char="●"/>
            </a:pPr>
            <a:r>
              <a:rPr lang="en-US" sz="9600" dirty="0">
                <a:solidFill>
                  <a:schemeClr val="bg1"/>
                </a:solidFill>
                <a:ea typeface="Inter"/>
                <a:cs typeface="Inter"/>
                <a:sym typeface="Inter"/>
              </a:rPr>
              <a:t>This helps in capturing local patterns and features, improving the understanding of the images or sequences.</a:t>
            </a:r>
          </a:p>
          <a:p>
            <a:pPr marL="457200" lvl="0" indent="-304800" algn="l" rtl="0">
              <a:lnSpc>
                <a:spcPct val="150000"/>
              </a:lnSpc>
              <a:spcBef>
                <a:spcPts val="0"/>
              </a:spcBef>
              <a:spcAft>
                <a:spcPts val="0"/>
              </a:spcAft>
              <a:buSzPts val="1200"/>
              <a:buFont typeface="Inter"/>
              <a:buChar char="●"/>
            </a:pPr>
            <a:r>
              <a:rPr lang="en-US" sz="9600" dirty="0">
                <a:solidFill>
                  <a:schemeClr val="bg1"/>
                </a:solidFill>
                <a:ea typeface="Inter"/>
                <a:cs typeface="Inter"/>
                <a:sym typeface="Inter"/>
              </a:rPr>
              <a:t>The attention-based LSTM network further adds the capability to identify temporal dependencies.</a:t>
            </a:r>
          </a:p>
          <a:p>
            <a:pPr marL="457200" lvl="0" indent="-304800" algn="l" rtl="0">
              <a:lnSpc>
                <a:spcPct val="150000"/>
              </a:lnSpc>
              <a:spcBef>
                <a:spcPts val="0"/>
              </a:spcBef>
              <a:spcAft>
                <a:spcPts val="0"/>
              </a:spcAft>
              <a:buSzPts val="1200"/>
              <a:buFont typeface="Inter"/>
              <a:buChar char="●"/>
            </a:pPr>
            <a:r>
              <a:rPr lang="en-US" sz="9600" dirty="0">
                <a:solidFill>
                  <a:schemeClr val="bg1"/>
                </a:solidFill>
                <a:ea typeface="Inter"/>
                <a:cs typeface="Inter"/>
                <a:sym typeface="Inter"/>
              </a:rPr>
              <a:t>This allows the model to focus on specific parts of the input over time, enabling better predictions.</a:t>
            </a:r>
          </a:p>
          <a:p>
            <a:endParaRPr lang="en-IN" dirty="0"/>
          </a:p>
        </p:txBody>
      </p:sp>
    </p:spTree>
    <p:extLst>
      <p:ext uri="{BB962C8B-B14F-4D97-AF65-F5344CB8AC3E}">
        <p14:creationId xmlns:p14="http://schemas.microsoft.com/office/powerpoint/2010/main" val="1795084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599BDD1-3985-5033-7BF7-D307F5ADDC7F}"/>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A8FFE7B-BD2B-9383-76AD-25ABB806597B}"/>
              </a:ext>
            </a:extLst>
          </p:cNvPr>
          <p:cNvSpPr>
            <a:spLocks noGrp="1"/>
          </p:cNvSpPr>
          <p:nvPr>
            <p:ph type="title"/>
          </p:nvPr>
        </p:nvSpPr>
        <p:spPr/>
        <p:txBody>
          <a:bodyPr>
            <a:scene3d>
              <a:camera prst="orthographicFront"/>
              <a:lightRig rig="threePt" dir="t"/>
            </a:scene3d>
            <a:sp3d extrusionH="57150" contourW="12700">
              <a:extrusionClr>
                <a:srgbClr val="B6FEFF"/>
              </a:extrusionClr>
              <a:contourClr>
                <a:srgbClr val="B6FEFF"/>
              </a:contourClr>
            </a:sp3d>
          </a:bodyPr>
          <a:lstStyle/>
          <a:p>
            <a:r>
              <a:rPr lang="en-IN" b="1" dirty="0">
                <a:solidFill>
                  <a:schemeClr val="bg1"/>
                </a:solidFill>
                <a:effectLst>
                  <a:outerShdw blurRad="38100" dist="38100" dir="2700000" algn="tl">
                    <a:srgbClr val="000000">
                      <a:alpha val="43137"/>
                    </a:srgbClr>
                  </a:outerShdw>
                  <a:reflection stA="0" endPos="65000" dist="50800" dir="5400000" sy="-100000" algn="bl" rotWithShape="0"/>
                </a:effectLst>
                <a:highlight>
                  <a:srgbClr val="0B2947"/>
                </a:highlight>
              </a:rPr>
              <a:t>Accurate Solar Irradiance Prediction</a:t>
            </a:r>
            <a:endParaRPr lang="en-IN" dirty="0"/>
          </a:p>
        </p:txBody>
      </p:sp>
      <p:pic>
        <p:nvPicPr>
          <p:cNvPr id="6" name="Picture 5">
            <a:extLst>
              <a:ext uri="{FF2B5EF4-FFF2-40B4-BE49-F238E27FC236}">
                <a16:creationId xmlns:a16="http://schemas.microsoft.com/office/drawing/2014/main" id="{AE01797A-8447-3C35-FC4E-1658CBE3D37C}"/>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939" b="88827" l="0" r="99291">
                        <a14:foregroundMark x1="214" y1="41329" x2="0" y2="41341"/>
                        <a14:foregroundMark x1="72340" y1="43575" x2="81206" y2="41341"/>
                        <a14:foregroundMark x1="81206" y1="41341" x2="91135" y2="43017"/>
                        <a14:foregroundMark x1="91135" y1="43017" x2="93617" y2="53073"/>
                        <a14:foregroundMark x1="93617" y1="53073" x2="81560" y2="64804"/>
                        <a14:foregroundMark x1="81560" y1="64804" x2="65603" y2="66480"/>
                        <a14:foregroundMark x1="65603" y1="66480" x2="59220" y2="55307"/>
                        <a14:foregroundMark x1="59220" y1="55307" x2="58156" y2="52514"/>
                        <a14:foregroundMark x1="93972" y1="34078" x2="99291" y2="46369"/>
                        <a14:foregroundMark x1="99291" y1="46369" x2="98582" y2="69274"/>
                        <a14:foregroundMark x1="60993" y1="82123" x2="60638" y2="75978"/>
                        <a14:foregroundMark x1="36879" y1="76536" x2="36525" y2="72067"/>
                        <a14:foregroundMark x1="19858" y1="71508" x2="20213" y2="67598"/>
                        <a14:foregroundMark x1="19858" y1="73743" x2="19858" y2="69274"/>
                        <a14:foregroundMark x1="7447" y1="70950" x2="7801" y2="70391"/>
                        <a14:foregroundMark x1="98582" y1="87151" x2="98936" y2="87151"/>
                        <a14:foregroundMark x1="98582" y1="84916" x2="98227" y2="82123"/>
                        <a14:backgroundMark x1="0" y1="41899" x2="97518" y2="22905"/>
                        <a14:backgroundMark x1="97518" y1="22905" x2="67376" y2="11732"/>
                        <a14:backgroundMark x1="67376" y1="11732" x2="21986" y2="24022"/>
                        <a14:backgroundMark x1="21986" y1="24022" x2="17376" y2="18436"/>
                        <a14:backgroundMark x1="17376" y1="18436" x2="0" y2="17877"/>
                      </a14:backgroundRemoval>
                    </a14:imgEffect>
                    <a14:imgEffect>
                      <a14:sharpenSoften amount="50000"/>
                    </a14:imgEffect>
                  </a14:imgLayer>
                </a14:imgProps>
              </a:ext>
              <a:ext uri="{28A0092B-C50C-407E-A947-70E740481C1C}">
                <a14:useLocalDpi xmlns:a14="http://schemas.microsoft.com/office/drawing/2010/main" val="0"/>
              </a:ext>
            </a:extLst>
          </a:blip>
          <a:stretch>
            <a:fillRect/>
          </a:stretch>
        </p:blipFill>
        <p:spPr>
          <a:xfrm>
            <a:off x="0" y="3182470"/>
            <a:ext cx="12192000" cy="4486275"/>
          </a:xfrm>
          <a:prstGeom prst="rect">
            <a:avLst/>
          </a:prstGeom>
        </p:spPr>
      </p:pic>
      <p:sp>
        <p:nvSpPr>
          <p:cNvPr id="3" name="Content Placeholder 2">
            <a:extLst>
              <a:ext uri="{FF2B5EF4-FFF2-40B4-BE49-F238E27FC236}">
                <a16:creationId xmlns:a16="http://schemas.microsoft.com/office/drawing/2014/main" id="{480B891E-2302-FC92-B6B8-0CA4E167C4D7}"/>
              </a:ext>
            </a:extLst>
          </p:cNvPr>
          <p:cNvSpPr>
            <a:spLocks noGrp="1"/>
          </p:cNvSpPr>
          <p:nvPr>
            <p:ph idx="1"/>
          </p:nvPr>
        </p:nvSpPr>
        <p:spPr>
          <a:xfrm>
            <a:off x="838200" y="1690688"/>
            <a:ext cx="10515600" cy="4486275"/>
          </a:xfrm>
        </p:spPr>
        <p:txBody>
          <a:bodyPr>
            <a:normAutofit fontScale="85000" lnSpcReduction="20000"/>
          </a:bodyPr>
          <a:lstStyle/>
          <a:p>
            <a:pPr marL="0" indent="0">
              <a:buNone/>
            </a:pPr>
            <a:r>
              <a:rPr lang="en-IN" sz="3600" b="1" dirty="0">
                <a:solidFill>
                  <a:schemeClr val="bg1"/>
                </a:solidFill>
                <a:ea typeface="League Spartan"/>
                <a:cs typeface="League Spartan"/>
                <a:sym typeface="League Spartan"/>
              </a:rPr>
              <a:t>Deep Learning Forecast</a:t>
            </a:r>
          </a:p>
          <a:p>
            <a:pPr algn="l">
              <a:buFont typeface="Arial" panose="020B0604020202020204" pitchFamily="34" charset="0"/>
              <a:buChar char="•"/>
            </a:pPr>
            <a:endParaRPr lang="en-US" sz="3000" b="0" i="0" dirty="0">
              <a:solidFill>
                <a:schemeClr val="bg1"/>
              </a:solidFill>
              <a:effectLst/>
            </a:endParaRPr>
          </a:p>
          <a:p>
            <a:pPr algn="l">
              <a:buFont typeface="Arial" panose="020B0604020202020204" pitchFamily="34" charset="0"/>
              <a:buChar char="•"/>
            </a:pPr>
            <a:r>
              <a:rPr lang="en-US" sz="3000" b="0" i="0" u="sng" dirty="0">
                <a:solidFill>
                  <a:schemeClr val="bg1"/>
                </a:solidFill>
                <a:effectLst/>
              </a:rPr>
              <a:t>Neural Network Layers: </a:t>
            </a:r>
            <a:r>
              <a:rPr lang="en-US" sz="3000" b="0" i="0" dirty="0">
                <a:solidFill>
                  <a:schemeClr val="bg1"/>
                </a:solidFill>
                <a:effectLst/>
              </a:rPr>
              <a:t>Deep learning forecasting models typically consist of input, hidden, and output layers.</a:t>
            </a:r>
          </a:p>
          <a:p>
            <a:pPr algn="l">
              <a:buFont typeface="Arial" panose="020B0604020202020204" pitchFamily="34" charset="0"/>
              <a:buChar char="•"/>
            </a:pPr>
            <a:r>
              <a:rPr lang="en-US" sz="3000" b="0" i="0" u="sng" dirty="0">
                <a:solidFill>
                  <a:schemeClr val="bg1"/>
                </a:solidFill>
                <a:effectLst/>
              </a:rPr>
              <a:t>Recurrent Neural Networks (RNNs): </a:t>
            </a:r>
            <a:r>
              <a:rPr lang="en-US" sz="3000" b="0" i="0" dirty="0">
                <a:solidFill>
                  <a:schemeClr val="bg1"/>
                </a:solidFill>
                <a:effectLst/>
              </a:rPr>
              <a:t>RNNs are commonly used for time series forecasting, enabling the model to learn sequential dependencies in data.</a:t>
            </a:r>
          </a:p>
          <a:p>
            <a:pPr algn="l">
              <a:buFont typeface="Arial" panose="020B0604020202020204" pitchFamily="34" charset="0"/>
              <a:buChar char="•"/>
            </a:pPr>
            <a:r>
              <a:rPr lang="en-US" sz="3000" b="0" i="0" dirty="0">
                <a:solidFill>
                  <a:schemeClr val="bg1"/>
                </a:solidFill>
                <a:effectLst/>
              </a:rPr>
              <a:t> </a:t>
            </a:r>
            <a:r>
              <a:rPr lang="en-US" sz="3000" b="0" i="0" u="sng" dirty="0">
                <a:solidFill>
                  <a:schemeClr val="bg1"/>
                </a:solidFill>
                <a:effectLst/>
              </a:rPr>
              <a:t>End-to-end Learning</a:t>
            </a:r>
            <a:r>
              <a:rPr lang="en-US" sz="3000" b="0" i="0" dirty="0">
                <a:solidFill>
                  <a:schemeClr val="bg1"/>
                </a:solidFill>
                <a:effectLst/>
              </a:rPr>
              <a:t>: Deep learning models can directly learn from raw solar irradiance and meteorological data without requiring manual feature engineering.</a:t>
            </a:r>
            <a:endParaRPr lang="en-US" sz="3000" dirty="0">
              <a:solidFill>
                <a:schemeClr val="bg1"/>
              </a:solidFill>
            </a:endParaRPr>
          </a:p>
          <a:p>
            <a:pPr algn="l">
              <a:buFont typeface="Arial" panose="020B0604020202020204" pitchFamily="34" charset="0"/>
              <a:buChar char="•"/>
            </a:pPr>
            <a:r>
              <a:rPr lang="en-US" sz="3000" b="0" i="0" u="sng" dirty="0">
                <a:solidFill>
                  <a:schemeClr val="bg1"/>
                </a:solidFill>
                <a:effectLst/>
              </a:rPr>
              <a:t>Adaptability</a:t>
            </a:r>
            <a:r>
              <a:rPr lang="en-US" sz="3000" b="0" i="0" dirty="0">
                <a:solidFill>
                  <a:schemeClr val="bg1"/>
                </a:solidFill>
                <a:effectLst/>
              </a:rPr>
              <a:t>: Deep learning models can adapt to varying environmental conditions and geographical locations, enhancing their applicability for accurate solar irradiance prediction across diverse settings.</a:t>
            </a:r>
          </a:p>
          <a:p>
            <a:endParaRPr lang="en-IN" dirty="0"/>
          </a:p>
        </p:txBody>
      </p:sp>
    </p:spTree>
    <p:extLst>
      <p:ext uri="{BB962C8B-B14F-4D97-AF65-F5344CB8AC3E}">
        <p14:creationId xmlns:p14="http://schemas.microsoft.com/office/powerpoint/2010/main" val="20517919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146FCE0-F8A7-18CF-6359-A651FE52B2CC}"/>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45CEE5C-A431-9CB7-D715-80005C67F60A}"/>
              </a:ext>
            </a:extLst>
          </p:cNvPr>
          <p:cNvSpPr>
            <a:spLocks noGrp="1"/>
          </p:cNvSpPr>
          <p:nvPr>
            <p:ph type="title"/>
          </p:nvPr>
        </p:nvSpPr>
        <p:spPr/>
        <p:txBody>
          <a:bodyPr>
            <a:scene3d>
              <a:camera prst="orthographicFront"/>
              <a:lightRig rig="threePt" dir="t"/>
            </a:scene3d>
            <a:sp3d extrusionH="57150" contourW="12700">
              <a:extrusionClr>
                <a:srgbClr val="86FEFF"/>
              </a:extrusionClr>
              <a:contourClr>
                <a:srgbClr val="B6FEFF"/>
              </a:contourClr>
            </a:sp3d>
          </a:bodyPr>
          <a:lstStyle/>
          <a:p>
            <a:r>
              <a:rPr lang="en-IN" b="1" dirty="0">
                <a:solidFill>
                  <a:schemeClr val="bg1"/>
                </a:solidFill>
                <a:effectLst>
                  <a:outerShdw blurRad="38100" dist="38100" dir="2700000" algn="tl">
                    <a:srgbClr val="000000">
                      <a:alpha val="43137"/>
                    </a:srgbClr>
                  </a:outerShdw>
                  <a:reflection stA="0" endPos="65000" dist="50800" dir="5400000" sy="-100000" algn="bl" rotWithShape="0"/>
                </a:effectLst>
                <a:highlight>
                  <a:srgbClr val="0B2947"/>
                </a:highlight>
              </a:rPr>
              <a:t>Data Set from POWER Project of NASA</a:t>
            </a:r>
            <a:endParaRPr lang="en-IN" dirty="0"/>
          </a:p>
        </p:txBody>
      </p:sp>
      <p:sp>
        <p:nvSpPr>
          <p:cNvPr id="3" name="Content Placeholder 2">
            <a:extLst>
              <a:ext uri="{FF2B5EF4-FFF2-40B4-BE49-F238E27FC236}">
                <a16:creationId xmlns:a16="http://schemas.microsoft.com/office/drawing/2014/main" id="{DEE23657-AA91-6670-AEFA-7B8E2A1FC540}"/>
              </a:ext>
            </a:extLst>
          </p:cNvPr>
          <p:cNvSpPr>
            <a:spLocks noGrp="1"/>
          </p:cNvSpPr>
          <p:nvPr>
            <p:ph idx="1"/>
          </p:nvPr>
        </p:nvSpPr>
        <p:spPr/>
        <p:txBody>
          <a:bodyPr>
            <a:normAutofit fontScale="92500" lnSpcReduction="10000"/>
          </a:bodyPr>
          <a:lstStyle/>
          <a:p>
            <a:r>
              <a:rPr lang="en-US" b="0" i="0" dirty="0">
                <a:solidFill>
                  <a:schemeClr val="bg1"/>
                </a:solidFill>
                <a:effectLst/>
                <a:latin typeface="Söhne"/>
              </a:rPr>
              <a:t>The Prediction of Worldwide Energy Resource (POWER) project is an initiative by NASA to provide access to solar and meteorological data for renewable energy applications.</a:t>
            </a:r>
          </a:p>
          <a:p>
            <a:pPr algn="l">
              <a:buFont typeface="Arial" panose="020B0604020202020204" pitchFamily="34" charset="0"/>
              <a:buChar char="•"/>
            </a:pPr>
            <a:r>
              <a:rPr lang="en-US" b="0" i="0" u="sng" dirty="0">
                <a:solidFill>
                  <a:schemeClr val="bg1"/>
                </a:solidFill>
                <a:effectLst/>
                <a:latin typeface="Söhne"/>
              </a:rPr>
              <a:t>Solar Irradiance Data</a:t>
            </a:r>
            <a:r>
              <a:rPr lang="en-US" b="0" i="0" dirty="0">
                <a:solidFill>
                  <a:schemeClr val="bg1"/>
                </a:solidFill>
                <a:effectLst/>
                <a:latin typeface="Söhne"/>
              </a:rPr>
              <a:t>: Hourly, daily, and monthly solar irradiance measurements are available for various geographical locations worldwide.</a:t>
            </a:r>
          </a:p>
          <a:p>
            <a:pPr algn="l">
              <a:buFont typeface="Arial" panose="020B0604020202020204" pitchFamily="34" charset="0"/>
              <a:buChar char="•"/>
            </a:pPr>
            <a:r>
              <a:rPr lang="en-US" b="0" i="0" u="sng" dirty="0">
                <a:solidFill>
                  <a:schemeClr val="bg1"/>
                </a:solidFill>
                <a:effectLst/>
                <a:latin typeface="Söhne"/>
              </a:rPr>
              <a:t>Meteorological Parameters</a:t>
            </a:r>
            <a:r>
              <a:rPr lang="en-US" b="0" i="0" dirty="0">
                <a:solidFill>
                  <a:schemeClr val="bg1"/>
                </a:solidFill>
                <a:effectLst/>
                <a:latin typeface="Söhne"/>
              </a:rPr>
              <a:t>: In addition to solar irradiance, the dataset includes meteorological parameters such as temperature, humidity, cloud cover, and wind speed.</a:t>
            </a:r>
          </a:p>
          <a:p>
            <a:pPr algn="l">
              <a:buFont typeface="Arial" panose="020B0604020202020204" pitchFamily="34" charset="0"/>
              <a:buChar char="•"/>
            </a:pPr>
            <a:r>
              <a:rPr lang="en-US" b="0" i="0" u="sng" dirty="0">
                <a:solidFill>
                  <a:schemeClr val="bg1"/>
                </a:solidFill>
                <a:effectLst/>
                <a:latin typeface="Söhne"/>
              </a:rPr>
              <a:t>Spatial Coverage</a:t>
            </a:r>
            <a:r>
              <a:rPr lang="en-US" b="0" i="0" dirty="0">
                <a:solidFill>
                  <a:schemeClr val="bg1"/>
                </a:solidFill>
                <a:effectLst/>
                <a:latin typeface="Söhne"/>
              </a:rPr>
              <a:t>: The POWER dataset covers a wide range of latitudes and longitudes, providing comprehensive coverage for global solar energy assessment.</a:t>
            </a:r>
          </a:p>
          <a:p>
            <a:endParaRPr lang="en-IN" dirty="0"/>
          </a:p>
        </p:txBody>
      </p:sp>
    </p:spTree>
    <p:extLst>
      <p:ext uri="{BB962C8B-B14F-4D97-AF65-F5344CB8AC3E}">
        <p14:creationId xmlns:p14="http://schemas.microsoft.com/office/powerpoint/2010/main" val="11258900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DBD6476-FE7B-C326-4AE0-F16D4E767441}"/>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CAF8C25-76D8-A989-C802-1F72472357DF}"/>
              </a:ext>
            </a:extLst>
          </p:cNvPr>
          <p:cNvSpPr>
            <a:spLocks noGrp="1"/>
          </p:cNvSpPr>
          <p:nvPr>
            <p:ph type="title"/>
          </p:nvPr>
        </p:nvSpPr>
        <p:spPr>
          <a:xfrm>
            <a:off x="838200" y="365125"/>
            <a:ext cx="10515600" cy="854075"/>
          </a:xfrm>
        </p:spPr>
        <p:txBody>
          <a:bodyPr>
            <a:scene3d>
              <a:camera prst="orthographicFront"/>
              <a:lightRig rig="threePt" dir="t"/>
            </a:scene3d>
            <a:sp3d extrusionH="57150" contourW="12700">
              <a:extrusionClr>
                <a:srgbClr val="B6FEFF"/>
              </a:extrusionClr>
              <a:contourClr>
                <a:srgbClr val="B6FEFF"/>
              </a:contourClr>
            </a:sp3d>
          </a:bodyPr>
          <a:lstStyle/>
          <a:p>
            <a:r>
              <a:rPr lang="en-IN" b="1" dirty="0">
                <a:solidFill>
                  <a:schemeClr val="bg1"/>
                </a:solidFill>
                <a:effectLst>
                  <a:outerShdw blurRad="38100" dist="38100" dir="2700000" algn="tl">
                    <a:srgbClr val="000000">
                      <a:alpha val="43137"/>
                    </a:srgbClr>
                  </a:outerShdw>
                  <a:reflection stA="0" endPos="65000" dist="50800" dir="5400000" sy="-100000" algn="bl" rotWithShape="0"/>
                </a:effectLst>
                <a:highlight>
                  <a:srgbClr val="0B2947"/>
                </a:highlight>
              </a:rPr>
              <a:t>Data Set from POWER Project of NASA</a:t>
            </a:r>
            <a:endParaRPr lang="en-IN" dirty="0"/>
          </a:p>
        </p:txBody>
      </p:sp>
      <p:pic>
        <p:nvPicPr>
          <p:cNvPr id="5122" name="Picture 2" descr="DAV Home Page">
            <a:extLst>
              <a:ext uri="{FF2B5EF4-FFF2-40B4-BE49-F238E27FC236}">
                <a16:creationId xmlns:a16="http://schemas.microsoft.com/office/drawing/2014/main" id="{62E7DD7F-1374-6093-6A8E-102062D3D49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666240"/>
            <a:ext cx="9347200" cy="531368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48D37D3-B3AC-7C18-48F5-BD131B730092}"/>
              </a:ext>
            </a:extLst>
          </p:cNvPr>
          <p:cNvSpPr txBox="1"/>
          <p:nvPr/>
        </p:nvSpPr>
        <p:spPr>
          <a:xfrm>
            <a:off x="9525000" y="1666240"/>
            <a:ext cx="2489200" cy="4031873"/>
          </a:xfrm>
          <a:prstGeom prst="rect">
            <a:avLst/>
          </a:prstGeom>
          <a:noFill/>
        </p:spPr>
        <p:txBody>
          <a:bodyPr wrap="square" rtlCol="0">
            <a:spAutoFit/>
          </a:bodyPr>
          <a:lstStyle/>
          <a:p>
            <a:pPr marL="285750" indent="-285750">
              <a:buFont typeface="Arial" panose="020B0604020202020204" pitchFamily="34" charset="0"/>
              <a:buChar char="•"/>
            </a:pPr>
            <a:r>
              <a:rPr lang="en-IN" sz="1600" u="sng" dirty="0">
                <a:solidFill>
                  <a:schemeClr val="bg1"/>
                </a:solidFill>
              </a:rPr>
              <a:t>Core DAV Tools </a:t>
            </a:r>
            <a:r>
              <a:rPr lang="en-IN" sz="1600" dirty="0">
                <a:solidFill>
                  <a:schemeClr val="bg1"/>
                </a:solidFill>
              </a:rPr>
              <a:t>: to download and interact with POWER data.</a:t>
            </a:r>
          </a:p>
          <a:p>
            <a:endParaRPr lang="en-IN" sz="1600" dirty="0">
              <a:solidFill>
                <a:schemeClr val="bg1"/>
              </a:solidFill>
            </a:endParaRPr>
          </a:p>
          <a:p>
            <a:pPr marL="285750" indent="-285750">
              <a:buFont typeface="Arial" panose="020B0604020202020204" pitchFamily="34" charset="0"/>
              <a:buChar char="•"/>
            </a:pPr>
            <a:r>
              <a:rPr lang="en-IN" sz="1600" u="sng" dirty="0">
                <a:solidFill>
                  <a:schemeClr val="bg1"/>
                </a:solidFill>
              </a:rPr>
              <a:t>Map Viewer Widgets </a:t>
            </a:r>
            <a:r>
              <a:rPr lang="en-IN" sz="1600" dirty="0">
                <a:solidFill>
                  <a:schemeClr val="bg1"/>
                </a:solidFill>
              </a:rPr>
              <a:t>include interactive mapping functionality.</a:t>
            </a:r>
          </a:p>
          <a:p>
            <a:pPr marL="285750" indent="-285750">
              <a:buFont typeface="Arial" panose="020B0604020202020204" pitchFamily="34" charset="0"/>
              <a:buChar char="•"/>
            </a:pPr>
            <a:endParaRPr lang="en-IN" sz="1600" dirty="0">
              <a:solidFill>
                <a:schemeClr val="bg1"/>
              </a:solidFill>
            </a:endParaRPr>
          </a:p>
          <a:p>
            <a:pPr marL="285750" indent="-285750">
              <a:buFont typeface="Arial" panose="020B0604020202020204" pitchFamily="34" charset="0"/>
              <a:buChar char="•"/>
            </a:pPr>
            <a:r>
              <a:rPr lang="en-IN" sz="1600" u="sng" dirty="0">
                <a:solidFill>
                  <a:schemeClr val="bg1"/>
                </a:solidFill>
              </a:rPr>
              <a:t>Application Version Number </a:t>
            </a:r>
            <a:r>
              <a:rPr lang="en-IN" sz="1600" dirty="0">
                <a:solidFill>
                  <a:schemeClr val="bg1"/>
                </a:solidFill>
              </a:rPr>
              <a:t>provides a snapshot in time and functionality.</a:t>
            </a:r>
          </a:p>
          <a:p>
            <a:pPr marL="285750" indent="-285750">
              <a:buFont typeface="Arial" panose="020B0604020202020204" pitchFamily="34" charset="0"/>
              <a:buChar char="•"/>
            </a:pPr>
            <a:endParaRPr lang="en-IN" sz="1600" dirty="0">
              <a:solidFill>
                <a:schemeClr val="bg1"/>
              </a:solidFill>
            </a:endParaRPr>
          </a:p>
          <a:p>
            <a:pPr marL="285750" indent="-285750">
              <a:buFont typeface="Arial" panose="020B0604020202020204" pitchFamily="34" charset="0"/>
              <a:buChar char="•"/>
            </a:pPr>
            <a:r>
              <a:rPr lang="en-IN" sz="1600" u="sng" dirty="0">
                <a:solidFill>
                  <a:schemeClr val="bg1"/>
                </a:solidFill>
              </a:rPr>
              <a:t>Comparative Analysis Tool </a:t>
            </a:r>
            <a:r>
              <a:rPr lang="en-IN" sz="1600" dirty="0">
                <a:solidFill>
                  <a:schemeClr val="bg1"/>
                </a:solidFill>
              </a:rPr>
              <a:t>to visualize POWER data as layers in map</a:t>
            </a:r>
          </a:p>
        </p:txBody>
      </p:sp>
    </p:spTree>
    <p:extLst>
      <p:ext uri="{BB962C8B-B14F-4D97-AF65-F5344CB8AC3E}">
        <p14:creationId xmlns:p14="http://schemas.microsoft.com/office/powerpoint/2010/main" val="19460500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17A3B0C-076C-5181-7E3A-D3D958C2614F}"/>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AE8CABD-216C-B3C1-805D-2E5F81634A6E}"/>
              </a:ext>
            </a:extLst>
          </p:cNvPr>
          <p:cNvSpPr>
            <a:spLocks noGrp="1"/>
          </p:cNvSpPr>
          <p:nvPr>
            <p:ph type="title"/>
          </p:nvPr>
        </p:nvSpPr>
        <p:spPr>
          <a:xfrm>
            <a:off x="838199" y="365125"/>
            <a:ext cx="2356413" cy="1197457"/>
          </a:xfrm>
        </p:spPr>
        <p:txBody>
          <a:bodyPr>
            <a:scene3d>
              <a:camera prst="orthographicFront"/>
              <a:lightRig rig="threePt" dir="t"/>
            </a:scene3d>
            <a:sp3d extrusionH="57150" contourW="12700">
              <a:extrusionClr>
                <a:srgbClr val="B6FEFF"/>
              </a:extrusionClr>
              <a:contourClr>
                <a:srgbClr val="B6FEFF"/>
              </a:contourClr>
            </a:sp3d>
          </a:bodyPr>
          <a:lstStyle/>
          <a:p>
            <a:r>
              <a:rPr lang="en-IN" b="1" dirty="0">
                <a:solidFill>
                  <a:schemeClr val="bg1"/>
                </a:solidFill>
                <a:effectLst>
                  <a:outerShdw blurRad="38100" dist="38100" dir="2700000" algn="tl">
                    <a:srgbClr val="000000">
                      <a:alpha val="43137"/>
                    </a:srgbClr>
                  </a:outerShdw>
                  <a:reflection stA="0" endPos="65000" dist="50800" dir="5400000" sy="-100000" algn="bl" rotWithShape="0"/>
                </a:effectLst>
                <a:highlight>
                  <a:srgbClr val="0B2947"/>
                </a:highlight>
              </a:rPr>
              <a:t>Results </a:t>
            </a:r>
            <a:endParaRPr lang="en-IN" b="1" dirty="0"/>
          </a:p>
        </p:txBody>
      </p:sp>
      <p:pic>
        <p:nvPicPr>
          <p:cNvPr id="6" name="Picture 5">
            <a:extLst>
              <a:ext uri="{FF2B5EF4-FFF2-40B4-BE49-F238E27FC236}">
                <a16:creationId xmlns:a16="http://schemas.microsoft.com/office/drawing/2014/main" id="{2576CCB2-6041-CE50-7156-CBDA40272BB5}"/>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18611" b="87778" l="58750" r="90521">
                        <a14:foregroundMark x1="77813" y1="30278" x2="74271" y2="36250"/>
                        <a14:foregroundMark x1="74271" y1="36250" x2="78438" y2="26944"/>
                        <a14:foregroundMark x1="78438" y1="26944" x2="73229" y2="25139"/>
                        <a14:foregroundMark x1="73229" y1="25139" x2="71563" y2="29306"/>
                        <a14:foregroundMark x1="74271" y1="87778" x2="74271" y2="87778"/>
                        <a14:foregroundMark x1="74271" y1="87778" x2="74271" y2="87778"/>
                        <a14:foregroundMark x1="74271" y1="87778" x2="74271" y2="87778"/>
                        <a14:foregroundMark x1="73125" y1="45000" x2="72708" y2="44444"/>
                        <a14:foregroundMark x1="76771" y1="41389" x2="71146" y2="41528"/>
                        <a14:foregroundMark x1="71432" y1="41540" x2="74479" y2="41667"/>
                        <a14:foregroundMark x1="81146" y1="25417" x2="81964" y2="25187"/>
                        <a14:foregroundMark x1="79271" y1="21111" x2="79583" y2="20139"/>
                        <a14:foregroundMark x1="74479" y1="18611" x2="74479" y2="19583"/>
                        <a14:foregroundMark x1="70000" y1="20694" x2="70313" y2="21667"/>
                        <a14:foregroundMark x1="67083" y1="24583" x2="66042" y2="24028"/>
                        <a14:foregroundMark x1="74479" y1="48276" x2="74479" y2="47639"/>
                        <a14:backgroundMark x1="77500" y1="59861" x2="77500" y2="59861"/>
                        <a14:backgroundMark x1="77500" y1="59861" x2="77500" y2="59861"/>
                        <a14:backgroundMark x1="77500" y1="59861" x2="79167" y2="58194"/>
                        <a14:backgroundMark x1="76771" y1="58611" x2="78438" y2="57917"/>
                        <a14:backgroundMark x1="76875" y1="58889" x2="75000" y2="57778"/>
                        <a14:backgroundMark x1="79271" y1="62500" x2="79063" y2="60556"/>
                        <a14:backgroundMark x1="79583" y1="60139" x2="80313" y2="60278"/>
                        <a14:backgroundMark x1="78646" y1="57500" x2="79792" y2="59861"/>
                        <a14:backgroundMark x1="80208" y1="56250" x2="78854" y2="55556"/>
                        <a14:backgroundMark x1="75313" y1="62222" x2="75313" y2="62222"/>
                        <a14:backgroundMark x1="77604" y1="62222" x2="75729" y2="60972"/>
                        <a14:backgroundMark x1="79792" y1="63056" x2="76875" y2="57222"/>
                        <a14:backgroundMark x1="76875" y1="57222" x2="71667" y2="61806"/>
                        <a14:backgroundMark x1="76979" y1="57222" x2="76979" y2="56667"/>
                        <a14:backgroundMark x1="77813" y1="56528" x2="76458" y2="56250"/>
                        <a14:backgroundMark x1="72917" y1="48333" x2="73125" y2="58472"/>
                        <a14:backgroundMark x1="73125" y1="58472" x2="77500" y2="54306"/>
                        <a14:backgroundMark x1="77500" y1="54306" x2="85625" y2="62361"/>
                        <a14:backgroundMark x1="85625" y1="62361" x2="77813" y2="62361"/>
                        <a14:backgroundMark x1="77813" y1="62361" x2="77396" y2="62639"/>
                        <a14:backgroundMark x1="71667" y1="63056" x2="70417" y2="60833"/>
                        <a14:backgroundMark x1="70417" y1="62500" x2="70313" y2="63750"/>
                        <a14:backgroundMark x1="72604" y1="63194" x2="73125" y2="61944"/>
                        <a14:backgroundMark x1="71042" y1="64028" x2="70625" y2="60000"/>
                        <a14:backgroundMark x1="74063" y1="66111" x2="70313" y2="59722"/>
                        <a14:backgroundMark x1="70313" y1="59722" x2="73750" y2="65694"/>
                        <a14:backgroundMark x1="73750" y1="65694" x2="73750" y2="65139"/>
                        <a14:backgroundMark x1="83438" y1="25694" x2="82292" y2="25833"/>
                        <a14:backgroundMark x1="71354" y1="41806" x2="71146" y2="40417"/>
                        <a14:backgroundMark x1="70938" y1="42361" x2="71146" y2="41389"/>
                      </a14:backgroundRemoval>
                    </a14:imgEffect>
                  </a14:imgLayer>
                </a14:imgProps>
              </a:ext>
              <a:ext uri="{28A0092B-C50C-407E-A947-70E740481C1C}">
                <a14:useLocalDpi xmlns:a14="http://schemas.microsoft.com/office/drawing/2010/main" val="0"/>
              </a:ext>
            </a:extLst>
          </a:blip>
          <a:srcRect l="54979" t="13164" r="5528" b="6329"/>
          <a:stretch/>
        </p:blipFill>
        <p:spPr>
          <a:xfrm>
            <a:off x="8469773" y="208345"/>
            <a:ext cx="4386805" cy="6858000"/>
          </a:xfrm>
          <a:prstGeom prst="rect">
            <a:avLst/>
          </a:prstGeom>
        </p:spPr>
      </p:pic>
      <p:sp>
        <p:nvSpPr>
          <p:cNvPr id="3" name="Content Placeholder 2">
            <a:extLst>
              <a:ext uri="{FF2B5EF4-FFF2-40B4-BE49-F238E27FC236}">
                <a16:creationId xmlns:a16="http://schemas.microsoft.com/office/drawing/2014/main" id="{0D911F97-21DC-A9E9-0C4F-F644277DD28A}"/>
              </a:ext>
            </a:extLst>
          </p:cNvPr>
          <p:cNvSpPr>
            <a:spLocks noGrp="1"/>
          </p:cNvSpPr>
          <p:nvPr>
            <p:ph idx="1"/>
          </p:nvPr>
        </p:nvSpPr>
        <p:spPr>
          <a:xfrm>
            <a:off x="838200" y="1562582"/>
            <a:ext cx="10227197" cy="4614381"/>
          </a:xfrm>
        </p:spPr>
        <p:txBody>
          <a:bodyPr>
            <a:normAutofit lnSpcReduction="10000"/>
          </a:bodyPr>
          <a:lstStyle/>
          <a:p>
            <a:pPr algn="l">
              <a:buFont typeface="+mj-lt"/>
              <a:buAutoNum type="arabicPeriod"/>
            </a:pPr>
            <a:r>
              <a:rPr lang="en-US" b="1" i="0" dirty="0">
                <a:solidFill>
                  <a:schemeClr val="bg1"/>
                </a:solidFill>
                <a:effectLst/>
              </a:rPr>
              <a:t>Superior Accuracy</a:t>
            </a:r>
            <a:r>
              <a:rPr lang="en-US" b="0" i="0" dirty="0">
                <a:solidFill>
                  <a:schemeClr val="bg1"/>
                </a:solidFill>
                <a:effectLst/>
              </a:rPr>
              <a:t>: Our forecasting system outperforms baseline models and existing approaches, with lower MSE, RMSE, and MAE values.</a:t>
            </a:r>
          </a:p>
          <a:p>
            <a:pPr algn="l">
              <a:buFont typeface="+mj-lt"/>
              <a:buAutoNum type="arabicPeriod"/>
            </a:pPr>
            <a:r>
              <a:rPr lang="en-US" b="1" i="0" dirty="0">
                <a:solidFill>
                  <a:schemeClr val="bg1"/>
                </a:solidFill>
                <a:effectLst/>
              </a:rPr>
              <a:t>Spatial Representation Enhancement</a:t>
            </a:r>
            <a:r>
              <a:rPr lang="en-US" b="0" i="0" dirty="0">
                <a:solidFill>
                  <a:schemeClr val="bg1"/>
                </a:solidFill>
                <a:effectLst/>
              </a:rPr>
              <a:t>: Hexagon gridding system improves spatial representation, enhancing prediction accuracy.</a:t>
            </a:r>
          </a:p>
          <a:p>
            <a:pPr algn="l">
              <a:buFont typeface="+mj-lt"/>
              <a:buAutoNum type="arabicPeriod"/>
            </a:pPr>
            <a:r>
              <a:rPr lang="en-US" b="1" i="0" dirty="0">
                <a:solidFill>
                  <a:schemeClr val="bg1"/>
                </a:solidFill>
                <a:effectLst/>
              </a:rPr>
              <a:t>Innovative Forecast Mechanism: </a:t>
            </a:r>
            <a:r>
              <a:rPr lang="en-US" b="0" i="0" dirty="0">
                <a:solidFill>
                  <a:schemeClr val="bg1"/>
                </a:solidFill>
                <a:effectLst/>
              </a:rPr>
              <a:t>Residual ensemble approach blends linear and non-linear characteristics, leading to more accurate predictions.</a:t>
            </a:r>
          </a:p>
          <a:p>
            <a:pPr algn="l">
              <a:buFont typeface="+mj-lt"/>
              <a:buAutoNum type="arabicPeriod"/>
            </a:pPr>
            <a:r>
              <a:rPr lang="en-US" b="1" i="0" dirty="0">
                <a:solidFill>
                  <a:schemeClr val="bg1"/>
                </a:solidFill>
                <a:effectLst/>
              </a:rPr>
              <a:t>Robust Deep Learning Models</a:t>
            </a:r>
            <a:r>
              <a:rPr lang="en-US" b="0" i="0" dirty="0">
                <a:solidFill>
                  <a:schemeClr val="bg1"/>
                </a:solidFill>
                <a:effectLst/>
              </a:rPr>
              <a:t>: Deep learning models with convolutional and attention-based LSTM layers demonstrate robust performance.</a:t>
            </a:r>
          </a:p>
        </p:txBody>
      </p:sp>
      <p:pic>
        <p:nvPicPr>
          <p:cNvPr id="8" name="Picture 7">
            <a:extLst>
              <a:ext uri="{FF2B5EF4-FFF2-40B4-BE49-F238E27FC236}">
                <a16:creationId xmlns:a16="http://schemas.microsoft.com/office/drawing/2014/main" id="{46F09054-44CF-B5D6-203E-2950E27DA39C}"/>
              </a:ext>
            </a:extLst>
          </p:cNvPr>
          <p:cNvPicPr>
            <a:picLocks noChangeAspect="1"/>
          </p:cNvPicPr>
          <p:nvPr/>
        </p:nvPicPr>
        <p:blipFill>
          <a:blip r:embed="rId6">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a:off x="5625993" y="2857370"/>
            <a:ext cx="940014" cy="1143260"/>
          </a:xfrm>
          <a:prstGeom prst="rect">
            <a:avLst/>
          </a:prstGeom>
        </p:spPr>
      </p:pic>
      <p:pic>
        <p:nvPicPr>
          <p:cNvPr id="11" name="Picture 10">
            <a:extLst>
              <a:ext uri="{FF2B5EF4-FFF2-40B4-BE49-F238E27FC236}">
                <a16:creationId xmlns:a16="http://schemas.microsoft.com/office/drawing/2014/main" id="{6B2526A2-166F-AA9F-BD5D-527B31D280C6}"/>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9562" b="91633" l="8000" r="90000">
                        <a14:foregroundMark x1="10706" y1="32271" x2="10706" y2="32271"/>
                        <a14:foregroundMark x1="8706" y1="45418" x2="8706" y2="45418"/>
                        <a14:foregroundMark x1="8000" y1="62550" x2="8000" y2="62550"/>
                        <a14:foregroundMark x1="9412" y1="76892" x2="9412" y2="76892"/>
                        <a14:foregroundMark x1="10706" y1="82869" x2="10706" y2="82869"/>
                        <a14:foregroundMark x1="14471" y1="91633" x2="14471" y2="91633"/>
                        <a14:foregroundMark x1="19294" y1="89641" x2="19294" y2="89641"/>
                        <a14:foregroundMark x1="23176" y1="86056" x2="23176" y2="86056"/>
                        <a14:foregroundMark x1="27765" y1="78486" x2="27765" y2="78486"/>
                        <a14:foregroundMark x1="31294" y1="69323" x2="31294" y2="69323"/>
                        <a14:foregroundMark x1="32941" y1="59761" x2="32941" y2="59761"/>
                        <a14:foregroundMark x1="35882" y1="54582" x2="35882" y2="54582"/>
                        <a14:foregroundMark x1="39059" y1="41833" x2="39059" y2="41833"/>
                        <a14:foregroundMark x1="45882" y1="37849" x2="45882" y2="37849"/>
                        <a14:foregroundMark x1="89412" y1="33865" x2="89412" y2="33865"/>
                        <a14:foregroundMark x1="88353" y1="49402" x2="88353" y2="49402"/>
                        <a14:foregroundMark x1="87412" y1="64542" x2="87412" y2="64542"/>
                        <a14:foregroundMark x1="85412" y1="73705" x2="85412" y2="73705"/>
                        <a14:foregroundMark x1="81176" y1="80478" x2="81176" y2="80478"/>
                        <a14:foregroundMark x1="78941" y1="84861" x2="78941" y2="84861"/>
                        <a14:foregroundMark x1="73176" y1="84064" x2="73176" y2="84064"/>
                        <a14:foregroundMark x1="66892" y1="73155" x2="65529" y2="69721"/>
                        <a14:foregroundMark x1="70588" y1="82470" x2="69965" y2="80899"/>
                        <a14:foregroundMark x1="65529" y1="69721" x2="65529" y2="69721"/>
                        <a14:foregroundMark x1="61647" y1="54582" x2="61647" y2="54582"/>
                        <a14:foregroundMark x1="58353" y1="41833" x2="58353" y2="41833"/>
                        <a14:foregroundMark x1="50702" y1="23611" x2="47647" y2="16335"/>
                        <a14:foregroundMark x1="56824" y1="38191" x2="50951" y2="24203"/>
                        <a14:foregroundMark x1="58353" y1="41833" x2="57696" y2="40268"/>
                        <a14:foregroundMark x1="42403" y1="11973" x2="40941" y2="10757"/>
                        <a14:foregroundMark x1="45049" y1="14174" x2="42850" y2="12345"/>
                        <a14:foregroundMark x1="47647" y1="16335" x2="47492" y2="16206"/>
                        <a14:foregroundMark x1="36411" y1="13546" x2="35765" y2="13944"/>
                        <a14:foregroundMark x1="38078" y1="12520" x2="36411" y2="13546"/>
                        <a14:foregroundMark x1="40941" y1="10757" x2="38241" y2="12419"/>
                        <a14:foregroundMark x1="32588" y1="22311" x2="32588" y2="22311"/>
                        <a14:foregroundMark x1="29647" y1="33466" x2="29647" y2="33466"/>
                        <a14:foregroundMark x1="29412" y1="44622" x2="29412" y2="44622"/>
                        <a14:foregroundMark x1="29176" y1="58167" x2="29176" y2="58167"/>
                        <a14:foregroundMark x1="32471" y1="80478" x2="32471" y2="80478"/>
                        <a14:foregroundMark x1="38542" y1="85618" x2="40000" y2="86853"/>
                        <a14:foregroundMark x1="38056" y1="85207" x2="38460" y2="85549"/>
                        <a14:foregroundMark x1="34450" y1="82154" x2="37995" y2="85156"/>
                        <a14:foregroundMark x1="32471" y1="80478" x2="34382" y2="82096"/>
                        <a14:foregroundMark x1="45526" y1="84513" x2="46588" y2="84064"/>
                        <a14:foregroundMark x1="43520" y1="85363" x2="45383" y2="84574"/>
                        <a14:foregroundMark x1="40000" y1="86853" x2="40236" y2="86753"/>
                        <a14:foregroundMark x1="46588" y1="84064" x2="49529" y2="78088"/>
                        <a14:foregroundMark x1="52588" y1="74502" x2="52588" y2="74502"/>
                        <a14:foregroundMark x1="53176" y1="60159" x2="53176" y2="60159"/>
                        <a14:foregroundMark x1="52235" y1="46614" x2="52235" y2="46614"/>
                        <a14:foregroundMark x1="49529" y1="38645" x2="49529" y2="38645"/>
                        <a14:foregroundMark x1="53647" y1="31873" x2="53647" y2="31873"/>
                        <a14:backgroundMark x1="38235" y1="13546" x2="38235" y2="13546"/>
                        <a14:backgroundMark x1="42588" y1="13944" x2="42588" y2="9562"/>
                        <a14:backgroundMark x1="38000" y1="10757" x2="37765" y2="10359"/>
                        <a14:backgroundMark x1="47529" y1="16335" x2="46353" y2="18725"/>
                        <a14:backgroundMark x1="50941" y1="24303" x2="51059" y2="19920"/>
                        <a14:backgroundMark x1="53529" y1="35458" x2="52353" y2="36255"/>
                        <a14:backgroundMark x1="58235" y1="36255" x2="58588" y2="39044"/>
                        <a14:backgroundMark x1="65294" y1="73307" x2="64824" y2="73705"/>
                        <a14:backgroundMark x1="69294" y1="75697" x2="68824" y2="79283"/>
                        <a14:backgroundMark x1="43059" y1="84861" x2="42588" y2="89641"/>
                        <a14:backgroundMark x1="37882" y1="86056" x2="38000" y2="85657"/>
                        <a14:backgroundMark x1="34471" y1="81275" x2="35059" y2="76494"/>
                        <a14:backgroundMark x1="38471" y1="85657" x2="38471" y2="84861"/>
                        <a14:backgroundMark x1="45647" y1="82470" x2="45882" y2="81673"/>
                      </a14:backgroundRemoval>
                    </a14:imgEffect>
                  </a14:imgLayer>
                </a14:imgProps>
              </a:ext>
              <a:ext uri="{28A0092B-C50C-407E-A947-70E740481C1C}">
                <a14:useLocalDpi xmlns:a14="http://schemas.microsoft.com/office/drawing/2010/main" val="0"/>
              </a:ext>
            </a:extLst>
          </a:blip>
          <a:stretch>
            <a:fillRect/>
          </a:stretch>
        </p:blipFill>
        <p:spPr>
          <a:xfrm rot="17624324">
            <a:off x="9969535" y="3512150"/>
            <a:ext cx="2104835" cy="1083676"/>
          </a:xfrm>
          <a:prstGeom prst="rect">
            <a:avLst/>
          </a:prstGeom>
        </p:spPr>
      </p:pic>
    </p:spTree>
    <p:extLst>
      <p:ext uri="{BB962C8B-B14F-4D97-AF65-F5344CB8AC3E}">
        <p14:creationId xmlns:p14="http://schemas.microsoft.com/office/powerpoint/2010/main" val="22889400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C0B1F06E-5ED0-62AA-21C8-E0643ED3C9D9}"/>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0" name="Rectangle 10">
            <a:extLst>
              <a:ext uri="{FF2B5EF4-FFF2-40B4-BE49-F238E27FC236}">
                <a16:creationId xmlns:a16="http://schemas.microsoft.com/office/drawing/2014/main" id="{F25D77C8-5E73-B3F5-916F-34B9ABB9FDCD}"/>
              </a:ext>
            </a:extLst>
          </p:cNvPr>
          <p:cNvSpPr>
            <a:spLocks noChangeArrowheads="1"/>
          </p:cNvSpPr>
          <p:nvPr/>
        </p:nvSpPr>
        <p:spPr bwMode="auto">
          <a:xfrm>
            <a:off x="0" y="0"/>
            <a:ext cx="12573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000000"/>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5" name="TextBox 24">
            <a:extLst>
              <a:ext uri="{FF2B5EF4-FFF2-40B4-BE49-F238E27FC236}">
                <a16:creationId xmlns:a16="http://schemas.microsoft.com/office/drawing/2014/main" id="{0DA51D59-B355-C5BB-9F03-5E02FDD9C646}"/>
              </a:ext>
            </a:extLst>
          </p:cNvPr>
          <p:cNvSpPr txBox="1"/>
          <p:nvPr/>
        </p:nvSpPr>
        <p:spPr>
          <a:xfrm>
            <a:off x="628650" y="681038"/>
            <a:ext cx="3002056" cy="769441"/>
          </a:xfrm>
          <a:prstGeom prst="rect">
            <a:avLst/>
          </a:prstGeom>
          <a:noFill/>
        </p:spPr>
        <p:txBody>
          <a:bodyPr wrap="square">
            <a:spAutoFit/>
            <a:scene3d>
              <a:camera prst="orthographicFront"/>
              <a:lightRig rig="threePt" dir="t"/>
            </a:scene3d>
            <a:sp3d extrusionH="57150" contourW="12700">
              <a:extrusionClr>
                <a:srgbClr val="86FEFF"/>
              </a:extrusionClr>
              <a:contourClr>
                <a:srgbClr val="6EFFFD"/>
              </a:contourClr>
            </a:sp3d>
          </a:bodyPr>
          <a:lstStyle/>
          <a:p>
            <a:r>
              <a:rPr lang="en-IN" sz="4400" b="1" dirty="0">
                <a:solidFill>
                  <a:schemeClr val="bg1"/>
                </a:solidFill>
                <a:effectLst>
                  <a:outerShdw blurRad="38100" dist="38100" dir="2700000" algn="tl">
                    <a:srgbClr val="000000">
                      <a:alpha val="43137"/>
                    </a:srgbClr>
                  </a:outerShdw>
                  <a:reflection stA="0" endPos="65000" dist="50800" dir="5400000" sy="-100000" algn="bl" rotWithShape="0"/>
                </a:effectLst>
                <a:highlight>
                  <a:srgbClr val="0B2947"/>
                </a:highlight>
                <a:latin typeface="+mj-lt"/>
              </a:rPr>
              <a:t>Conclusions</a:t>
            </a:r>
            <a:endParaRPr lang="en-IN" sz="4400" dirty="0"/>
          </a:p>
        </p:txBody>
      </p:sp>
      <p:pic>
        <p:nvPicPr>
          <p:cNvPr id="29" name="Picture 28">
            <a:extLst>
              <a:ext uri="{FF2B5EF4-FFF2-40B4-BE49-F238E27FC236}">
                <a16:creationId xmlns:a16="http://schemas.microsoft.com/office/drawing/2014/main" id="{57144FC3-704B-EA75-9A70-29BB25D3CD85}"/>
              </a:ext>
            </a:extLst>
          </p:cNvPr>
          <p:cNvPicPr>
            <a:picLocks noChangeAspect="1"/>
          </p:cNvPicPr>
          <p:nvPr/>
        </p:nvPicPr>
        <p:blipFill rotWithShape="1">
          <a:blip r:embed="rId4">
            <a:extLst>
              <a:ext uri="{28A0092B-C50C-407E-A947-70E740481C1C}">
                <a14:useLocalDpi xmlns:a14="http://schemas.microsoft.com/office/drawing/2010/main" val="0"/>
              </a:ext>
            </a:extLst>
          </a:blip>
          <a:srcRect l="20567" b="19844"/>
          <a:stretch/>
        </p:blipFill>
        <p:spPr>
          <a:xfrm>
            <a:off x="9262841" y="4300315"/>
            <a:ext cx="3366865" cy="2557685"/>
          </a:xfrm>
          <a:prstGeom prst="rect">
            <a:avLst/>
          </a:prstGeom>
        </p:spPr>
      </p:pic>
      <p:sp>
        <p:nvSpPr>
          <p:cNvPr id="3" name="Content Placeholder 2">
            <a:extLst>
              <a:ext uri="{FF2B5EF4-FFF2-40B4-BE49-F238E27FC236}">
                <a16:creationId xmlns:a16="http://schemas.microsoft.com/office/drawing/2014/main" id="{016365DB-0A26-D7CD-0DD2-C1061E622BF6}"/>
              </a:ext>
            </a:extLst>
          </p:cNvPr>
          <p:cNvSpPr>
            <a:spLocks noGrp="1"/>
          </p:cNvSpPr>
          <p:nvPr>
            <p:ph idx="1"/>
          </p:nvPr>
        </p:nvSpPr>
        <p:spPr>
          <a:xfrm>
            <a:off x="988828" y="1854925"/>
            <a:ext cx="9335386" cy="4322037"/>
          </a:xfrm>
        </p:spPr>
        <p:txBody>
          <a:bodyPr>
            <a:normAutofit lnSpcReduction="10000"/>
          </a:bodyPr>
          <a:lstStyle/>
          <a:p>
            <a:r>
              <a:rPr lang="en-US" b="0" i="0" dirty="0">
                <a:solidFill>
                  <a:schemeClr val="bg1">
                    <a:lumMod val="95000"/>
                  </a:schemeClr>
                </a:solidFill>
                <a:effectLst/>
                <a:latin typeface="Söhne"/>
              </a:rPr>
              <a:t>Utilizing multi-site data enhances solar irradiance forecasting, with the proposed residual ensemble learning approach improving prediction error. </a:t>
            </a:r>
            <a:endParaRPr lang="en-US" dirty="0">
              <a:solidFill>
                <a:schemeClr val="bg1">
                  <a:lumMod val="95000"/>
                </a:schemeClr>
              </a:solidFill>
              <a:latin typeface="Söhne"/>
            </a:endParaRPr>
          </a:p>
          <a:p>
            <a:r>
              <a:rPr lang="en-US" b="0" i="0" dirty="0">
                <a:solidFill>
                  <a:schemeClr val="bg1">
                    <a:lumMod val="95000"/>
                  </a:schemeClr>
                </a:solidFill>
                <a:effectLst/>
                <a:latin typeface="Söhne"/>
              </a:rPr>
              <a:t>Integrating convolutional and attention-based LSTM layers significantly enhances solar irradiance forecasting accuracy.</a:t>
            </a:r>
          </a:p>
          <a:p>
            <a:r>
              <a:rPr lang="en-US" b="0" i="0" dirty="0">
                <a:solidFill>
                  <a:schemeClr val="bg1">
                    <a:lumMod val="95000"/>
                  </a:schemeClr>
                </a:solidFill>
                <a:effectLst/>
                <a:latin typeface="Söhne"/>
              </a:rPr>
              <a:t>Bias-variance evaluation enhances model robustness and generalizability, making it valuable for real-world solar power plant planning and deployment.</a:t>
            </a:r>
          </a:p>
          <a:p>
            <a:r>
              <a:rPr lang="en-US" dirty="0">
                <a:solidFill>
                  <a:schemeClr val="bg1">
                    <a:lumMod val="95000"/>
                  </a:schemeClr>
                </a:solidFill>
                <a:latin typeface="Söhne"/>
              </a:rPr>
              <a:t>The proposed methodology emphasizes accuracy, performance, and reliability, showing promising advancements in solar energy forecasting,</a:t>
            </a:r>
            <a:endParaRPr lang="en-US" b="0" i="0" dirty="0">
              <a:solidFill>
                <a:schemeClr val="bg1">
                  <a:lumMod val="95000"/>
                </a:schemeClr>
              </a:solidFill>
              <a:effectLst/>
              <a:latin typeface="Söhne"/>
            </a:endParaRPr>
          </a:p>
          <a:p>
            <a:endParaRPr lang="en-US" dirty="0">
              <a:solidFill>
                <a:srgbClr val="374151"/>
              </a:solidFill>
              <a:latin typeface="Söhne"/>
            </a:endParaRPr>
          </a:p>
          <a:p>
            <a:endParaRPr lang="en-US" b="0" i="0" dirty="0">
              <a:solidFill>
                <a:srgbClr val="374151"/>
              </a:solidFill>
              <a:effectLst/>
              <a:latin typeface="Söhne"/>
            </a:endParaRPr>
          </a:p>
        </p:txBody>
      </p:sp>
    </p:spTree>
    <p:extLst>
      <p:ext uri="{BB962C8B-B14F-4D97-AF65-F5344CB8AC3E}">
        <p14:creationId xmlns:p14="http://schemas.microsoft.com/office/powerpoint/2010/main" val="8932405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B05B58A-C9E7-7849-8C1C-586574EE0366}"/>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CEA84FF-3D9A-25C1-3840-9532C68EF2CF}"/>
              </a:ext>
            </a:extLst>
          </p:cNvPr>
          <p:cNvSpPr>
            <a:spLocks noGrp="1"/>
          </p:cNvSpPr>
          <p:nvPr>
            <p:ph type="title"/>
          </p:nvPr>
        </p:nvSpPr>
        <p:spPr>
          <a:xfrm>
            <a:off x="838200" y="365125"/>
            <a:ext cx="3256280" cy="884555"/>
          </a:xfrm>
        </p:spPr>
        <p:txBody>
          <a:bodyPr>
            <a:scene3d>
              <a:camera prst="orthographicFront"/>
              <a:lightRig rig="threePt" dir="t"/>
            </a:scene3d>
            <a:sp3d contourW="12700">
              <a:bevelT w="69850" h="38100" prst="cross"/>
              <a:bevelB w="82550" h="38100" prst="coolSlant"/>
              <a:contourClr>
                <a:srgbClr val="B6FEFF"/>
              </a:contourClr>
            </a:sp3d>
          </a:bodyPr>
          <a:lstStyle/>
          <a:p>
            <a:r>
              <a:rPr lang="en-IN" b="1" dirty="0">
                <a:solidFill>
                  <a:schemeClr val="bg1"/>
                </a:solidFill>
                <a:effectLst>
                  <a:outerShdw blurRad="38100" dist="38100" dir="2700000" algn="tl">
                    <a:srgbClr val="000000">
                      <a:alpha val="43137"/>
                    </a:srgbClr>
                  </a:outerShdw>
                  <a:reflection stA="0" endPos="65000" dist="50800" dir="5400000" sy="-100000" algn="bl" rotWithShape="0"/>
                </a:effectLst>
                <a:highlight>
                  <a:srgbClr val="0B2947"/>
                </a:highlight>
              </a:rPr>
              <a:t>Introduction</a:t>
            </a:r>
            <a:endParaRPr lang="en-IN" b="1" dirty="0">
              <a:solidFill>
                <a:srgbClr val="81FFFE"/>
              </a:solidFill>
              <a:effectLst>
                <a:innerShdw blurRad="63500" dist="50800" dir="10800000">
                  <a:prstClr val="black">
                    <a:alpha val="50000"/>
                  </a:prstClr>
                </a:innerShdw>
              </a:effectLst>
              <a:highlight>
                <a:srgbClr val="0B2947"/>
              </a:highlight>
            </a:endParaRPr>
          </a:p>
        </p:txBody>
      </p:sp>
      <p:sp>
        <p:nvSpPr>
          <p:cNvPr id="3" name="Content Placeholder 2">
            <a:extLst>
              <a:ext uri="{FF2B5EF4-FFF2-40B4-BE49-F238E27FC236}">
                <a16:creationId xmlns:a16="http://schemas.microsoft.com/office/drawing/2014/main" id="{CF1713B7-C593-220E-8FC9-3E7E5A000EA1}"/>
              </a:ext>
            </a:extLst>
          </p:cNvPr>
          <p:cNvSpPr>
            <a:spLocks noGrp="1"/>
          </p:cNvSpPr>
          <p:nvPr>
            <p:ph idx="1"/>
          </p:nvPr>
        </p:nvSpPr>
        <p:spPr/>
        <p:txBody>
          <a:bodyPr>
            <a:normAutofit fontScale="92500" lnSpcReduction="20000"/>
          </a:bodyPr>
          <a:lstStyle/>
          <a:p>
            <a:r>
              <a:rPr lang="en-US" dirty="0">
                <a:solidFill>
                  <a:schemeClr val="bg1"/>
                </a:solidFill>
              </a:rPr>
              <a:t>Proposing a unique three-module residual ensemble learning approach that includes data selection and analysis, correlation, and feature importance measures for feature selection, along with a residual ensemble learning model. </a:t>
            </a:r>
          </a:p>
          <a:p>
            <a:r>
              <a:rPr lang="en-US" dirty="0">
                <a:solidFill>
                  <a:schemeClr val="bg1"/>
                </a:solidFill>
              </a:rPr>
              <a:t>This innovative approach, combining advanced neural network architectures, is designed to predict future values of solar irradiance with significantly improved forecast performance. </a:t>
            </a:r>
          </a:p>
          <a:p>
            <a:r>
              <a:rPr lang="en-US" dirty="0">
                <a:solidFill>
                  <a:schemeClr val="bg1"/>
                </a:solidFill>
              </a:rPr>
              <a:t>Our exploration also delves into the development of forecast models using deep learning techniques with multiple-site data, focusing on predicting daily solar irradiance in various locations across India.</a:t>
            </a:r>
          </a:p>
          <a:p>
            <a:r>
              <a:rPr lang="en-US" dirty="0">
                <a:solidFill>
                  <a:schemeClr val="bg1"/>
                </a:solidFill>
              </a:rPr>
              <a:t> The overarching aim is to contribute substantially to the progress of solar energy applications and forecasting systems, placing a strong emphasis on optimizing the integration of solar energy into power grids.</a:t>
            </a:r>
          </a:p>
        </p:txBody>
      </p:sp>
    </p:spTree>
    <p:extLst>
      <p:ext uri="{BB962C8B-B14F-4D97-AF65-F5344CB8AC3E}">
        <p14:creationId xmlns:p14="http://schemas.microsoft.com/office/powerpoint/2010/main" val="8656621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ECBB2A2-822A-0F11-E8FB-5885D0CBDD23}"/>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F57C770A-CEF5-A7F0-33F3-32F28ED75B9E}"/>
              </a:ext>
            </a:extLst>
          </p:cNvPr>
          <p:cNvSpPr>
            <a:spLocks noGrp="1"/>
          </p:cNvSpPr>
          <p:nvPr>
            <p:ph idx="1"/>
          </p:nvPr>
        </p:nvSpPr>
        <p:spPr>
          <a:xfrm>
            <a:off x="838200" y="1825625"/>
            <a:ext cx="10515600" cy="4936682"/>
          </a:xfrm>
        </p:spPr>
        <p:txBody>
          <a:bodyPr>
            <a:normAutofit lnSpcReduction="10000"/>
          </a:bodyPr>
          <a:lstStyle/>
          <a:p>
            <a:r>
              <a:rPr lang="en-US" b="0" i="0" dirty="0">
                <a:solidFill>
                  <a:schemeClr val="bg1"/>
                </a:solidFill>
                <a:effectLst/>
              </a:rPr>
              <a:t>Brahma, B., &amp; </a:t>
            </a:r>
            <a:r>
              <a:rPr lang="en-US" b="0" i="0" dirty="0" err="1">
                <a:solidFill>
                  <a:schemeClr val="bg1"/>
                </a:solidFill>
                <a:effectLst/>
              </a:rPr>
              <a:t>Wadhvani</a:t>
            </a:r>
            <a:r>
              <a:rPr lang="en-US" b="0" i="0" dirty="0">
                <a:solidFill>
                  <a:schemeClr val="bg1"/>
                </a:solidFill>
                <a:effectLst/>
              </a:rPr>
              <a:t>, R. (2023). A residual ensemble learning approach for solar irradiance forecasting. </a:t>
            </a:r>
            <a:r>
              <a:rPr lang="en-US" b="0" i="1" dirty="0">
                <a:solidFill>
                  <a:schemeClr val="bg1"/>
                </a:solidFill>
                <a:effectLst/>
              </a:rPr>
              <a:t>Multimedia Tools and Applications</a:t>
            </a:r>
            <a:r>
              <a:rPr lang="en-US" b="0" i="0" dirty="0">
                <a:solidFill>
                  <a:schemeClr val="bg1"/>
                </a:solidFill>
                <a:effectLst/>
              </a:rPr>
              <a:t>. Advanced online publication. </a:t>
            </a:r>
            <a:r>
              <a:rPr lang="en-US" b="0" i="0" dirty="0">
                <a:solidFill>
                  <a:schemeClr val="bg1"/>
                </a:solidFill>
                <a:effectLst/>
                <a:hlinkClick r:id="rId4">
                  <a:extLst>
                    <a:ext uri="{A12FA001-AC4F-418D-AE19-62706E023703}">
                      <ahyp:hlinkClr xmlns:ahyp="http://schemas.microsoft.com/office/drawing/2018/hyperlinkcolor" val="tx"/>
                    </a:ext>
                  </a:extLst>
                </a:hlinkClick>
              </a:rPr>
              <a:t>https://link.springer.com/article/10.1007/s11042-023-14616-6</a:t>
            </a:r>
            <a:endParaRPr lang="en-US" b="0" i="0" dirty="0">
              <a:solidFill>
                <a:schemeClr val="bg1"/>
              </a:solidFill>
              <a:effectLst/>
            </a:endParaRPr>
          </a:p>
          <a:p>
            <a:r>
              <a:rPr lang="en-IN" b="0" i="0" dirty="0">
                <a:solidFill>
                  <a:schemeClr val="bg1"/>
                </a:solidFill>
                <a:effectLst/>
              </a:rPr>
              <a:t>Brahma, B., &amp; </a:t>
            </a:r>
            <a:r>
              <a:rPr lang="en-IN" b="0" i="0" dirty="0" err="1">
                <a:solidFill>
                  <a:schemeClr val="bg1"/>
                </a:solidFill>
                <a:effectLst/>
              </a:rPr>
              <a:t>Wadhvani</a:t>
            </a:r>
            <a:r>
              <a:rPr lang="en-IN" b="0" i="0" dirty="0">
                <a:solidFill>
                  <a:schemeClr val="bg1"/>
                </a:solidFill>
                <a:effectLst/>
              </a:rPr>
              <a:t>, R. (2021). Visualizing solar irradiance data in ArcGIS and forecasting based on a novel deep neural network mechanism. </a:t>
            </a:r>
            <a:r>
              <a:rPr lang="en-IN" b="0" i="1" dirty="0">
                <a:solidFill>
                  <a:schemeClr val="bg1"/>
                </a:solidFill>
                <a:effectLst/>
              </a:rPr>
              <a:t>Multimedia Tools and Applications, 1197</a:t>
            </a:r>
            <a:r>
              <a:rPr lang="en-IN" b="0" i="0" dirty="0">
                <a:solidFill>
                  <a:schemeClr val="bg1"/>
                </a:solidFill>
                <a:effectLst/>
              </a:rPr>
              <a:t>, Advance online publication. </a:t>
            </a:r>
            <a:r>
              <a:rPr lang="en-IN" b="0" i="0" u="none" strike="noStrike" dirty="0">
                <a:solidFill>
                  <a:schemeClr val="bg1"/>
                </a:solidFill>
                <a:effectLst/>
                <a:hlinkClick r:id="rId5">
                  <a:extLst>
                    <a:ext uri="{A12FA001-AC4F-418D-AE19-62706E023703}">
                      <ahyp:hlinkClr xmlns:ahyp="http://schemas.microsoft.com/office/drawing/2018/hyperlinkcolor" val="tx"/>
                    </a:ext>
                  </a:extLst>
                </a:hlinkClick>
              </a:rPr>
              <a:t>https://link.springer.com/article/10.1007/s11042-021-11025-5</a:t>
            </a:r>
            <a:endParaRPr lang="en-IN" b="0" i="0" u="none" strike="noStrike" dirty="0">
              <a:solidFill>
                <a:schemeClr val="bg1"/>
              </a:solidFill>
              <a:effectLst/>
            </a:endParaRPr>
          </a:p>
          <a:p>
            <a:r>
              <a:rPr lang="en-US" dirty="0">
                <a:solidFill>
                  <a:schemeClr val="bg1"/>
                </a:solidFill>
              </a:rPr>
              <a:t>Brahma, B., &amp; </a:t>
            </a:r>
            <a:r>
              <a:rPr lang="en-US" dirty="0" err="1">
                <a:solidFill>
                  <a:schemeClr val="bg1"/>
                </a:solidFill>
              </a:rPr>
              <a:t>Wadhvani</a:t>
            </a:r>
            <a:r>
              <a:rPr lang="en-US" dirty="0">
                <a:solidFill>
                  <a:schemeClr val="bg1"/>
                </a:solidFill>
              </a:rPr>
              <a:t>, R. (2020). Solar irradiance forecasting based on deep learning methodologies and multi–site data. Symmetry, 12(11), Article 1826.</a:t>
            </a:r>
          </a:p>
          <a:p>
            <a:endParaRPr lang="en-IN" dirty="0"/>
          </a:p>
        </p:txBody>
      </p:sp>
      <p:sp>
        <p:nvSpPr>
          <p:cNvPr id="11" name="TextBox 10">
            <a:extLst>
              <a:ext uri="{FF2B5EF4-FFF2-40B4-BE49-F238E27FC236}">
                <a16:creationId xmlns:a16="http://schemas.microsoft.com/office/drawing/2014/main" id="{4A755116-274F-4ED1-DE45-054590A31A6A}"/>
              </a:ext>
            </a:extLst>
          </p:cNvPr>
          <p:cNvSpPr txBox="1"/>
          <p:nvPr/>
        </p:nvSpPr>
        <p:spPr>
          <a:xfrm>
            <a:off x="645927" y="528092"/>
            <a:ext cx="6097772" cy="769441"/>
          </a:xfrm>
          <a:prstGeom prst="rect">
            <a:avLst/>
          </a:prstGeom>
          <a:noFill/>
        </p:spPr>
        <p:txBody>
          <a:bodyPr wrap="square">
            <a:spAutoFit/>
            <a:scene3d>
              <a:camera prst="orthographicFront"/>
              <a:lightRig rig="threePt" dir="t"/>
            </a:scene3d>
            <a:sp3d extrusionH="57150" contourW="12700">
              <a:extrusionClr>
                <a:srgbClr val="B6FEFF"/>
              </a:extrusionClr>
              <a:contourClr>
                <a:srgbClr val="81FFFE"/>
              </a:contourClr>
            </a:sp3d>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4400" b="1" dirty="0">
                <a:solidFill>
                  <a:prstClr val="white"/>
                </a:solidFill>
                <a:effectLst>
                  <a:outerShdw blurRad="38100" dist="38100" dir="2700000" algn="tl">
                    <a:srgbClr val="000000">
                      <a:alpha val="43137"/>
                    </a:srgbClr>
                  </a:outerShdw>
                  <a:reflection stA="0" endPos="30000" dist="50800" dir="5400000" sy="-100000" algn="bl" rotWithShape="0"/>
                </a:effectLst>
                <a:highlight>
                  <a:srgbClr val="0B2947"/>
                </a:highlight>
                <a:latin typeface="Calibri Light" panose="020F0302020204030204"/>
              </a:rPr>
              <a:t>References</a:t>
            </a:r>
            <a:r>
              <a:rPr lang="en-IN" sz="4400" b="1" dirty="0">
                <a:solidFill>
                  <a:prstClr val="white"/>
                </a:solidFill>
                <a:effectLst>
                  <a:outerShdw blurRad="38100" dist="38100" dir="2700000" algn="tl">
                    <a:srgbClr val="000000">
                      <a:alpha val="43137"/>
                    </a:srgbClr>
                  </a:outerShdw>
                  <a:reflection stA="0" endPos="65000" dist="50800" dir="5400000" sy="-100000" algn="bl" rotWithShape="0"/>
                </a:effectLst>
                <a:highlight>
                  <a:srgbClr val="0B2947"/>
                </a:highlight>
                <a:latin typeface="Calibri Light" panose="020F0302020204030204"/>
              </a:rPr>
              <a:t> </a:t>
            </a:r>
            <a:endParaRPr kumimoji="0" lang="en-IN" sz="4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233898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A497593-8B40-C306-B169-244D825F818C}"/>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32963E3-CA5B-00B3-685A-F5E0C2BBBF66}"/>
              </a:ext>
            </a:extLst>
          </p:cNvPr>
          <p:cNvSpPr>
            <a:spLocks noGrp="1"/>
          </p:cNvSpPr>
          <p:nvPr>
            <p:ph type="title"/>
          </p:nvPr>
        </p:nvSpPr>
        <p:spPr>
          <a:xfrm>
            <a:off x="838200" y="406400"/>
            <a:ext cx="10515600" cy="741680"/>
          </a:xfrm>
        </p:spPr>
        <p:txBody>
          <a:bodyPr>
            <a:normAutofit fontScale="90000"/>
          </a:bodyPr>
          <a:lstStyle/>
          <a:p>
            <a:br>
              <a:rPr lang="en-IN" dirty="0"/>
            </a:br>
            <a:br>
              <a:rPr lang="en-IN" dirty="0"/>
            </a:br>
            <a:endParaRPr lang="en-IN" dirty="0"/>
          </a:p>
        </p:txBody>
      </p:sp>
      <p:pic>
        <p:nvPicPr>
          <p:cNvPr id="9" name="Picture 8">
            <a:extLst>
              <a:ext uri="{FF2B5EF4-FFF2-40B4-BE49-F238E27FC236}">
                <a16:creationId xmlns:a16="http://schemas.microsoft.com/office/drawing/2014/main" id="{904646D4-9247-368A-6A4A-32E4DA148C9D}"/>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6500" b="90000" l="10000" r="90000">
                        <a14:foregroundMark x1="69167" y1="10167" x2="61500" y2="7333"/>
                        <a14:foregroundMark x1="61500" y1="7333" x2="58833" y2="9333"/>
                        <a14:foregroundMark x1="68833" y1="10167" x2="62167" y2="6833"/>
                        <a14:foregroundMark x1="62167" y1="6833" x2="58667" y2="8167"/>
                        <a14:foregroundMark x1="66667" y1="7667" x2="59500" y2="6500"/>
                        <a14:foregroundMark x1="59500" y1="6500" x2="59000" y2="7667"/>
                        <a14:foregroundMark x1="66833" y1="7500" x2="60333" y2="6667"/>
                        <a14:foregroundMark x1="66833" y1="7667" x2="59000" y2="7000"/>
                        <a14:foregroundMark x1="59000" y1="7000" x2="58167" y2="7500"/>
                      </a14:backgroundRemoval>
                    </a14:imgEffect>
                    <a14:imgEffect>
                      <a14:sharpenSoften amount="50000"/>
                    </a14:imgEffect>
                  </a14:imgLayer>
                </a14:imgProps>
              </a:ext>
              <a:ext uri="{28A0092B-C50C-407E-A947-70E740481C1C}">
                <a14:useLocalDpi xmlns:a14="http://schemas.microsoft.com/office/drawing/2010/main" val="0"/>
              </a:ext>
            </a:extLst>
          </a:blip>
          <a:srcRect l="11926" t="2553" r="23482" b="8706"/>
          <a:stretch/>
        </p:blipFill>
        <p:spPr>
          <a:xfrm>
            <a:off x="7345680" y="-264160"/>
            <a:ext cx="5049520" cy="7244080"/>
          </a:xfrm>
          <a:prstGeom prst="rect">
            <a:avLst/>
          </a:prstGeom>
        </p:spPr>
      </p:pic>
      <p:sp>
        <p:nvSpPr>
          <p:cNvPr id="3" name="Content Placeholder 2">
            <a:extLst>
              <a:ext uri="{FF2B5EF4-FFF2-40B4-BE49-F238E27FC236}">
                <a16:creationId xmlns:a16="http://schemas.microsoft.com/office/drawing/2014/main" id="{D137A04F-51A3-F135-20FC-29B929625193}"/>
              </a:ext>
            </a:extLst>
          </p:cNvPr>
          <p:cNvSpPr>
            <a:spLocks noGrp="1"/>
          </p:cNvSpPr>
          <p:nvPr>
            <p:ph idx="1"/>
          </p:nvPr>
        </p:nvSpPr>
        <p:spPr/>
        <p:txBody>
          <a:bodyPr>
            <a:noAutofit/>
          </a:bodyPr>
          <a:lstStyle/>
          <a:p>
            <a:pPr>
              <a:spcBef>
                <a:spcPts val="100"/>
              </a:spcBef>
              <a:spcAft>
                <a:spcPts val="100"/>
              </a:spcAft>
            </a:pPr>
            <a:r>
              <a:rPr lang="en-IN" b="1" dirty="0">
                <a:solidFill>
                  <a:schemeClr val="bg1"/>
                </a:solidFill>
                <a:effectLst/>
              </a:rPr>
              <a:t>LSTM-CNN Models:</a:t>
            </a:r>
          </a:p>
          <a:p>
            <a:pPr marL="0" indent="0">
              <a:spcBef>
                <a:spcPts val="100"/>
              </a:spcBef>
              <a:spcAft>
                <a:spcPts val="100"/>
              </a:spcAft>
              <a:buNone/>
            </a:pPr>
            <a:r>
              <a:rPr lang="en-IN" sz="2000" b="0" dirty="0">
                <a:solidFill>
                  <a:schemeClr val="bg1"/>
                </a:solidFill>
                <a:effectLst/>
              </a:rPr>
              <a:t>The document highlights the utilization of deep long short-term memory-convolutional neural network (LSTM-CNN) models optimized by a modified whale optimization algorithm for forecasting solar irradiance datasets.</a:t>
            </a:r>
          </a:p>
          <a:p>
            <a:pPr marL="0" indent="0">
              <a:spcBef>
                <a:spcPts val="100"/>
              </a:spcBef>
              <a:spcAft>
                <a:spcPts val="100"/>
              </a:spcAft>
              <a:buNone/>
            </a:pPr>
            <a:endParaRPr lang="en-IN" sz="2000" dirty="0">
              <a:solidFill>
                <a:schemeClr val="bg1"/>
              </a:solidFill>
            </a:endParaRPr>
          </a:p>
          <a:p>
            <a:pPr>
              <a:spcBef>
                <a:spcPts val="100"/>
              </a:spcBef>
              <a:spcAft>
                <a:spcPts val="100"/>
              </a:spcAft>
            </a:pPr>
            <a:r>
              <a:rPr lang="en-IN" b="1" dirty="0">
                <a:solidFill>
                  <a:schemeClr val="bg1"/>
                </a:solidFill>
                <a:effectLst/>
              </a:rPr>
              <a:t>Ensemble Strategy:</a:t>
            </a:r>
            <a:endParaRPr lang="en-IN" dirty="0">
              <a:solidFill>
                <a:schemeClr val="bg1"/>
              </a:solidFill>
            </a:endParaRPr>
          </a:p>
          <a:p>
            <a:pPr marL="0" indent="0">
              <a:spcBef>
                <a:spcPts val="100"/>
              </a:spcBef>
              <a:spcAft>
                <a:spcPts val="100"/>
              </a:spcAft>
              <a:buNone/>
            </a:pPr>
            <a:r>
              <a:rPr lang="en-IN" sz="2000" b="0" dirty="0">
                <a:solidFill>
                  <a:schemeClr val="bg1"/>
                </a:solidFill>
                <a:effectLst/>
              </a:rPr>
              <a:t>An ensemble strategy based on a deep reinforcement learning algorithm is used to select the best of combined deep-optimized LSTM-CNN models for improved forecasting performance.</a:t>
            </a:r>
          </a:p>
          <a:p>
            <a:pPr marL="0" indent="0">
              <a:spcBef>
                <a:spcPts val="100"/>
              </a:spcBef>
              <a:spcAft>
                <a:spcPts val="100"/>
              </a:spcAft>
              <a:buNone/>
            </a:pPr>
            <a:endParaRPr lang="en-IN" sz="2000" b="0" dirty="0">
              <a:solidFill>
                <a:schemeClr val="bg1"/>
              </a:solidFill>
              <a:effectLst/>
            </a:endParaRPr>
          </a:p>
          <a:p>
            <a:r>
              <a:rPr lang="en-US" b="1" dirty="0">
                <a:solidFill>
                  <a:schemeClr val="bg1"/>
                </a:solidFill>
              </a:rPr>
              <a:t>Deep Learning: </a:t>
            </a:r>
          </a:p>
          <a:p>
            <a:pPr marL="0" indent="0">
              <a:buNone/>
            </a:pPr>
            <a:r>
              <a:rPr lang="en-US" sz="2000" dirty="0">
                <a:solidFill>
                  <a:schemeClr val="bg1"/>
                </a:solidFill>
              </a:rPr>
              <a:t>Deep learning techniques, including CNNs, RNNs, LSTMs, and attention models, have revolutionized various fields by enabling the automatic discovery of complex patterns and representations from raw data.</a:t>
            </a:r>
            <a:endParaRPr lang="en-IN" sz="2000" dirty="0">
              <a:solidFill>
                <a:schemeClr val="bg1"/>
              </a:solidFill>
            </a:endParaRPr>
          </a:p>
        </p:txBody>
      </p:sp>
      <p:sp>
        <p:nvSpPr>
          <p:cNvPr id="6" name="TextBox 5">
            <a:extLst>
              <a:ext uri="{FF2B5EF4-FFF2-40B4-BE49-F238E27FC236}">
                <a16:creationId xmlns:a16="http://schemas.microsoft.com/office/drawing/2014/main" id="{A765FC77-942D-D83A-6100-07AF77D8F5CC}"/>
              </a:ext>
            </a:extLst>
          </p:cNvPr>
          <p:cNvSpPr txBox="1"/>
          <p:nvPr/>
        </p:nvSpPr>
        <p:spPr>
          <a:xfrm>
            <a:off x="744071" y="681037"/>
            <a:ext cx="6167718" cy="769441"/>
          </a:xfrm>
          <a:prstGeom prst="rect">
            <a:avLst/>
          </a:prstGeom>
          <a:noFill/>
        </p:spPr>
        <p:txBody>
          <a:bodyPr wrap="square">
            <a:spAutoFit/>
            <a:scene3d>
              <a:camera prst="orthographicFront"/>
              <a:lightRig rig="threePt" dir="t"/>
            </a:scene3d>
            <a:sp3d extrusionH="57150" contourW="12700">
              <a:extrusionClr>
                <a:srgbClr val="B6FEFF"/>
              </a:extrusionClr>
              <a:contourClr>
                <a:srgbClr val="B6FEFF"/>
              </a:contourClr>
            </a:sp3d>
          </a:bodyPr>
          <a:lstStyle/>
          <a:p>
            <a:r>
              <a:rPr lang="en-IN" sz="4400" dirty="0">
                <a:solidFill>
                  <a:schemeClr val="bg1"/>
                </a:solidFill>
                <a:effectLst>
                  <a:outerShdw blurRad="38100" dist="38100" dir="2700000" algn="tl">
                    <a:srgbClr val="000000">
                      <a:alpha val="43137"/>
                    </a:srgbClr>
                  </a:outerShdw>
                  <a:reflection stA="0" endPos="65000" dist="50800" dir="5400000" sy="-100000" algn="bl" rotWithShape="0"/>
                </a:effectLst>
                <a:highlight>
                  <a:srgbClr val="0B2947"/>
                </a:highlight>
              </a:rPr>
              <a:t>Literature Review </a:t>
            </a:r>
            <a:endParaRPr lang="en-IN" sz="4400" dirty="0">
              <a:latin typeface="+mj-lt"/>
            </a:endParaRPr>
          </a:p>
        </p:txBody>
      </p:sp>
    </p:spTree>
    <p:extLst>
      <p:ext uri="{BB962C8B-B14F-4D97-AF65-F5344CB8AC3E}">
        <p14:creationId xmlns:p14="http://schemas.microsoft.com/office/powerpoint/2010/main" val="11476011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957A774-E655-EB50-2FC5-2B989A34CCE1}"/>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655D00C1-7AE4-895B-C55E-42A64910DA3F}"/>
              </a:ext>
            </a:extLst>
          </p:cNvPr>
          <p:cNvSpPr>
            <a:spLocks noGrp="1"/>
          </p:cNvSpPr>
          <p:nvPr>
            <p:ph type="title"/>
          </p:nvPr>
        </p:nvSpPr>
        <p:spPr>
          <a:xfrm>
            <a:off x="838200" y="365125"/>
            <a:ext cx="4577080" cy="1325563"/>
          </a:xfrm>
          <a:effectLst>
            <a:outerShdw algn="ctr" rotWithShape="0">
              <a:srgbClr val="000000"/>
            </a:outerShdw>
            <a:reflection endPos="0" dir="5400000" sy="-100000" algn="bl" rotWithShape="0"/>
          </a:effectLst>
          <a:scene3d>
            <a:camera prst="orthographicFront"/>
            <a:lightRig rig="brightRoom" dir="t"/>
          </a:scene3d>
          <a:sp3d>
            <a:bevelT w="69850" prst="cross"/>
          </a:sp3d>
        </p:spPr>
        <p:txBody>
          <a:bodyPr>
            <a:sp3d extrusionH="57150" contourW="12700" prstMaterial="plastic">
              <a:bevelT w="69850" h="38100" prst="cross"/>
              <a:bevelB w="69850" h="38100" prst="cross"/>
              <a:extrusionClr>
                <a:schemeClr val="bg1">
                  <a:lumMod val="95000"/>
                </a:schemeClr>
              </a:extrusionClr>
              <a:contourClr>
                <a:srgbClr val="B6FEFF"/>
              </a:contourClr>
            </a:sp3d>
          </a:bodyPr>
          <a:lstStyle/>
          <a:p>
            <a:r>
              <a:rPr lang="en-IN" b="1" dirty="0">
                <a:solidFill>
                  <a:schemeClr val="bg1"/>
                </a:solidFill>
                <a:effectLst>
                  <a:outerShdw blurRad="38100" dist="38100" dir="2700000" algn="tl">
                    <a:srgbClr val="000000">
                      <a:alpha val="43137"/>
                    </a:srgbClr>
                  </a:outerShdw>
                  <a:reflection stA="0" endPos="65000" dist="50800" dir="5400000" sy="-100000" algn="bl" rotWithShape="0"/>
                </a:effectLst>
                <a:highlight>
                  <a:srgbClr val="0B2947"/>
                </a:highlight>
              </a:rPr>
              <a:t>Problem Statement </a:t>
            </a:r>
            <a:endParaRPr lang="en-IN" dirty="0">
              <a:solidFill>
                <a:srgbClr val="6EFFFD"/>
              </a:solidFill>
              <a:effectLst>
                <a:outerShdw blurRad="50800" dist="50800" dir="5400000" sx="109000" sy="109000" algn="ctr" rotWithShape="0">
                  <a:srgbClr val="000000">
                    <a:alpha val="43137"/>
                  </a:srgbClr>
                </a:outerShdw>
              </a:effectLst>
            </a:endParaRPr>
          </a:p>
        </p:txBody>
      </p:sp>
      <p:sp>
        <p:nvSpPr>
          <p:cNvPr id="3" name="Content Placeholder 2">
            <a:extLst>
              <a:ext uri="{FF2B5EF4-FFF2-40B4-BE49-F238E27FC236}">
                <a16:creationId xmlns:a16="http://schemas.microsoft.com/office/drawing/2014/main" id="{7AB24FF6-D395-AEDA-30EA-E31E3252F263}"/>
              </a:ext>
            </a:extLst>
          </p:cNvPr>
          <p:cNvSpPr>
            <a:spLocks noGrp="1"/>
          </p:cNvSpPr>
          <p:nvPr>
            <p:ph idx="1"/>
          </p:nvPr>
        </p:nvSpPr>
        <p:spPr>
          <a:xfrm>
            <a:off x="838200" y="1825625"/>
            <a:ext cx="6497320" cy="4351338"/>
          </a:xfrm>
        </p:spPr>
        <p:txBody>
          <a:bodyPr>
            <a:normAutofit/>
          </a:bodyPr>
          <a:lstStyle/>
          <a:p>
            <a:r>
              <a:rPr lang="en-US" dirty="0">
                <a:solidFill>
                  <a:schemeClr val="bg1">
                    <a:lumMod val="95000"/>
                  </a:schemeClr>
                </a:solidFill>
              </a:rPr>
              <a:t>Traditional linear methods are inadequate, prompting a model for precise predictions with both linear and non-linear capabilities.</a:t>
            </a:r>
          </a:p>
          <a:p>
            <a:r>
              <a:rPr lang="en-US" dirty="0">
                <a:solidFill>
                  <a:schemeClr val="bg1">
                    <a:lumMod val="95000"/>
                  </a:schemeClr>
                </a:solidFill>
              </a:rPr>
              <a:t>Current methods neglect bias, impacting solar irradiance prediction reliability. </a:t>
            </a:r>
          </a:p>
          <a:p>
            <a:r>
              <a:rPr lang="en-US" dirty="0">
                <a:solidFill>
                  <a:schemeClr val="bg1">
                    <a:lumMod val="95000"/>
                  </a:schemeClr>
                </a:solidFill>
              </a:rPr>
              <a:t>Limited accuracy and reliability, particularly in capturing short-term fluctuations and sudden changes in solar irradiance. </a:t>
            </a:r>
            <a:endParaRPr lang="en-IN" dirty="0">
              <a:solidFill>
                <a:schemeClr val="bg1">
                  <a:lumMod val="95000"/>
                </a:schemeClr>
              </a:solidFill>
            </a:endParaRPr>
          </a:p>
        </p:txBody>
      </p:sp>
      <p:pic>
        <p:nvPicPr>
          <p:cNvPr id="13" name="Picture 12">
            <a:extLst>
              <a:ext uri="{FF2B5EF4-FFF2-40B4-BE49-F238E27FC236}">
                <a16:creationId xmlns:a16="http://schemas.microsoft.com/office/drawing/2014/main" id="{828DA356-4E0F-A986-C0E2-73CADB4AD94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03980" y="0"/>
            <a:ext cx="8945880" cy="5963920"/>
          </a:xfrm>
          <a:prstGeom prst="rect">
            <a:avLst/>
          </a:prstGeom>
        </p:spPr>
      </p:pic>
    </p:spTree>
    <p:extLst>
      <p:ext uri="{BB962C8B-B14F-4D97-AF65-F5344CB8AC3E}">
        <p14:creationId xmlns:p14="http://schemas.microsoft.com/office/powerpoint/2010/main" val="6215269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BCE79-09AB-6849-A458-8C645D1AD966}"/>
              </a:ext>
            </a:extLst>
          </p:cNvPr>
          <p:cNvSpPr>
            <a:spLocks noGrp="1"/>
          </p:cNvSpPr>
          <p:nvPr>
            <p:ph type="title"/>
          </p:nvPr>
        </p:nvSpPr>
        <p:spPr/>
        <p:txBody>
          <a:bodyPr/>
          <a:lstStyle/>
          <a:p>
            <a:r>
              <a:rPr lang="en-IN" dirty="0" err="1"/>
              <a:t>Reasearch</a:t>
            </a:r>
            <a:r>
              <a:rPr lang="en-IN" dirty="0"/>
              <a:t> gap</a:t>
            </a:r>
          </a:p>
        </p:txBody>
      </p:sp>
      <p:pic>
        <p:nvPicPr>
          <p:cNvPr id="4" name="Picture 3">
            <a:extLst>
              <a:ext uri="{FF2B5EF4-FFF2-40B4-BE49-F238E27FC236}">
                <a16:creationId xmlns:a16="http://schemas.microsoft.com/office/drawing/2014/main" id="{E7764D7E-FC09-D988-4371-CF31D4CA550B}"/>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6752" y="-24062"/>
            <a:ext cx="12192000" cy="6858000"/>
          </a:xfrm>
          <a:prstGeom prst="rect">
            <a:avLst/>
          </a:prstGeom>
        </p:spPr>
      </p:pic>
      <p:pic>
        <p:nvPicPr>
          <p:cNvPr id="11" name="Picture 10">
            <a:extLst>
              <a:ext uri="{FF2B5EF4-FFF2-40B4-BE49-F238E27FC236}">
                <a16:creationId xmlns:a16="http://schemas.microsoft.com/office/drawing/2014/main" id="{B7A94778-0A3E-C52E-E31D-E3024DF73FDD}"/>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10000" b="90000" l="10000" r="90000">
                        <a14:backgroundMark x1="70309" y1="43571" x2="76010" y2="65357"/>
                        <a14:backgroundMark x1="76010" y1="65357" x2="76247" y2="42143"/>
                        <a14:backgroundMark x1="76247" y1="42143" x2="83373" y2="25000"/>
                        <a14:backgroundMark x1="83373" y1="25000" x2="88124" y2="23214"/>
                      </a14:backgroundRemoval>
                    </a14:imgEffect>
                    <a14:imgEffect>
                      <a14:sharpenSoften amount="-50000"/>
                    </a14:imgEffect>
                    <a14:imgEffect>
                      <a14:brightnessContrast contrast="-20000"/>
                    </a14:imgEffect>
                  </a14:imgLayer>
                </a14:imgProps>
              </a:ext>
              <a:ext uri="{28A0092B-C50C-407E-A947-70E740481C1C}">
                <a14:useLocalDpi xmlns:a14="http://schemas.microsoft.com/office/drawing/2010/main" val="0"/>
              </a:ext>
            </a:extLst>
          </a:blip>
          <a:srcRect l="22637" t="28505" r="33468" b="22611"/>
          <a:stretch/>
        </p:blipFill>
        <p:spPr>
          <a:xfrm>
            <a:off x="492760" y="3267915"/>
            <a:ext cx="4456252" cy="3779383"/>
          </a:xfrm>
          <a:prstGeom prst="rect">
            <a:avLst/>
          </a:prstGeom>
        </p:spPr>
      </p:pic>
      <p:pic>
        <p:nvPicPr>
          <p:cNvPr id="9" name="Picture 8">
            <a:extLst>
              <a:ext uri="{FF2B5EF4-FFF2-40B4-BE49-F238E27FC236}">
                <a16:creationId xmlns:a16="http://schemas.microsoft.com/office/drawing/2014/main" id="{C2F65967-C929-988F-419A-CAB68A1D4BAC}"/>
              </a:ext>
            </a:extLst>
          </p:cNvPr>
          <p:cNvPicPr>
            <a:picLocks noChangeAspect="1"/>
          </p:cNvPicPr>
          <p:nvPr/>
        </p:nvPicPr>
        <p:blipFill rotWithShape="1">
          <a:blip r:embed="rId6">
            <a:extLst>
              <a:ext uri="{BEBA8EAE-BF5A-486C-A8C5-ECC9F3942E4B}">
                <a14:imgProps xmlns:a14="http://schemas.microsoft.com/office/drawing/2010/main">
                  <a14:imgLayer r:embed="rId5">
                    <a14:imgEffect>
                      <a14:backgroundRemoval t="357" b="82500" l="9739" r="97150">
                        <a14:foregroundMark x1="53919" y1="11786" x2="52494" y2="10714"/>
                        <a14:foregroundMark x1="68171" y1="17143" x2="57720" y2="17143"/>
                        <a14:foregroundMark x1="57720" y1="17143" x2="51975" y2="12170"/>
                        <a14:foregroundMark x1="52015" y1="11888" x2="60333" y2="17857"/>
                        <a14:foregroundMark x1="60333" y1="17857" x2="60333" y2="38929"/>
                        <a14:foregroundMark x1="75772" y1="17857" x2="69596" y2="3214"/>
                        <a14:foregroundMark x1="69596" y1="3214" x2="81473" y2="3571"/>
                        <a14:foregroundMark x1="81692" y1="10155" x2="81948" y2="17857"/>
                        <a14:foregroundMark x1="81473" y1="3571" x2="81645" y2="8742"/>
                        <a14:foregroundMark x1="96200" y1="6429" x2="92637" y2="21786"/>
                        <a14:foregroundMark x1="92637" y1="21786" x2="85748" y2="35714"/>
                        <a14:foregroundMark x1="85748" y1="35714" x2="98100" y2="38214"/>
                        <a14:foregroundMark x1="98100" y1="38214" x2="97387" y2="21429"/>
                        <a14:foregroundMark x1="97387" y1="21429" x2="96675" y2="20357"/>
                        <a14:foregroundMark x1="57443" y1="10155" x2="51544" y2="6071"/>
                        <a14:foregroundMark x1="66508" y1="16429" x2="57668" y2="10310"/>
                        <a14:foregroundMark x1="48194" y1="23382" x2="47743" y2="25714"/>
                        <a14:foregroundMark x1="51379" y1="6923" x2="50779" y2="10024"/>
                        <a14:foregroundMark x1="51544" y1="6071" x2="51432" y2="6648"/>
                        <a14:foregroundMark x1="50333" y1="23903" x2="57957" y2="18571"/>
                        <a14:foregroundMark x1="47743" y1="25714" x2="50188" y2="24004"/>
                        <a14:foregroundMark x1="57577" y1="31429" x2="57482" y2="34643"/>
                        <a14:foregroundMark x1="57637" y1="29385" x2="57577" y2="31429"/>
                        <a14:foregroundMark x1="57957" y1="18571" x2="57691" y2="27588"/>
                        <a14:foregroundMark x1="57482" y1="34643" x2="58432" y2="36071"/>
                        <a14:foregroundMark x1="51963" y1="10393" x2="50710" y2="1205"/>
                        <a14:foregroundMark x1="52494" y1="14286" x2="52092" y2="11337"/>
                        <a14:foregroundMark x1="51069" y1="357" x2="54157" y2="357"/>
                        <a14:foregroundMark x1="47764" y1="31429" x2="47743" y2="32143"/>
                        <a14:foregroundMark x1="47981" y1="23929" x2="47764" y2="31429"/>
                        <a14:foregroundMark x1="47268" y1="31429" x2="49197" y2="23695"/>
                        <a14:foregroundMark x1="47268" y1="26429" x2="46318" y2="30357"/>
                        <a14:foregroundMark x1="45914" y1="22670" x2="45849" y2="30650"/>
                        <a14:foregroundMark x1="49406" y1="13214" x2="51306" y2="3929"/>
                        <a14:foregroundMark x1="49169" y1="5000" x2="49406" y2="11071"/>
                        <a14:foregroundMark x1="50831" y1="3214" x2="50594" y2="10000"/>
                        <a14:foregroundMark x1="49969" y1="2956" x2="49169" y2="11071"/>
                        <a14:foregroundMark x1="48931" y1="11071" x2="47506" y2="7143"/>
                        <a14:foregroundMark x1="46736" y1="6762" x2="47031" y2="6429"/>
                        <a14:foregroundMark x1="50953" y1="630" x2="53682" y2="357"/>
                        <a14:backgroundMark x1="75059" y1="46786" x2="85748" y2="43929"/>
                        <a14:backgroundMark x1="85748" y1="43929" x2="98100" y2="46786"/>
                        <a14:backgroundMark x1="66508" y1="30357" x2="70309" y2="35000"/>
                        <a14:backgroundMark x1="70546" y1="32500" x2="68884" y2="29286"/>
                        <a14:backgroundMark x1="85273" y1="17500" x2="83135" y2="15000"/>
                        <a14:backgroundMark x1="84323" y1="15000" x2="83848" y2="3214"/>
                        <a14:backgroundMark x1="93349" y1="64286" x2="86936" y2="50714"/>
                        <a14:backgroundMark x1="86936" y1="50714" x2="91686" y2="72857"/>
                        <a14:backgroundMark x1="91686" y1="72857" x2="99762" y2="60714"/>
                        <a14:backgroundMark x1="99762" y1="60714" x2="96675" y2="45714"/>
                        <a14:backgroundMark x1="96675" y1="45714" x2="86936" y2="47500"/>
                        <a14:backgroundMark x1="86936" y1="47500" x2="86223" y2="48929"/>
                        <a14:backgroundMark x1="83135" y1="20000" x2="85273" y2="18929"/>
                        <a14:backgroundMark x1="99287" y1="10714" x2="99525" y2="9286"/>
                        <a14:backgroundMark x1="45606" y1="23571" x2="47001" y2="11284"/>
                        <a14:backgroundMark x1="46937" y1="11290" x2="45368" y2="22500"/>
                        <a14:backgroundMark x1="45368" y1="22500" x2="45606" y2="22143"/>
                        <a14:backgroundMark x1="44128" y1="5475" x2="36817" y2="7500"/>
                        <a14:backgroundMark x1="44629" y1="5336" x2="44288" y2="5431"/>
                        <a14:backgroundMark x1="36817" y1="7500" x2="44259" y2="8801"/>
                        <a14:backgroundMark x1="48456" y1="357" x2="46365" y2="599"/>
                        <a14:backgroundMark x1="58907" y1="4643" x2="59145" y2="1071"/>
                        <a14:backgroundMark x1="52019" y1="32500" x2="52732" y2="31429"/>
                        <a14:backgroundMark x1="52732" y1="31429" x2="52732" y2="31429"/>
                        <a14:backgroundMark x1="53207" y1="30714" x2="53682" y2="32143"/>
                        <a14:backgroundMark x1="43943" y1="52143" x2="43943" y2="52143"/>
                        <a14:backgroundMark x1="43943" y1="52143" x2="43943" y2="52143"/>
                        <a14:backgroundMark x1="47268" y1="50714" x2="49644" y2="54286"/>
                        <a14:backgroundMark x1="49644" y1="54286" x2="38242" y2="55357"/>
                        <a14:backgroundMark x1="38242" y1="55357" x2="30166" y2="44286"/>
                        <a14:backgroundMark x1="30166" y1="44286" x2="33254" y2="28571"/>
                        <a14:backgroundMark x1="33254" y1="28571" x2="50119" y2="57857"/>
                        <a14:backgroundMark x1="50119" y1="57857" x2="53919" y2="40357"/>
                        <a14:backgroundMark x1="53919" y1="40357" x2="37055" y2="43571"/>
                        <a14:backgroundMark x1="37055" y1="43571" x2="26841" y2="54286"/>
                        <a14:backgroundMark x1="26841" y1="54286" x2="30404" y2="75000"/>
                        <a14:backgroundMark x1="30404" y1="75000" x2="48931" y2="78571"/>
                        <a14:backgroundMark x1="48931" y1="78571" x2="50356" y2="56429"/>
                        <a14:backgroundMark x1="50356" y1="56429" x2="44893" y2="52500"/>
                        <a14:backgroundMark x1="36817" y1="67143" x2="56532" y2="60000"/>
                        <a14:backgroundMark x1="56532" y1="60000" x2="46081" y2="56071"/>
                        <a14:backgroundMark x1="46081" y1="56071" x2="33967" y2="61786"/>
                        <a14:backgroundMark x1="33967" y1="61786" x2="37055" y2="71786"/>
                        <a14:backgroundMark x1="46318" y1="32500" x2="45368" y2="30000"/>
                        <a14:backgroundMark x1="50119" y1="357" x2="51069" y2="357"/>
                      </a14:backgroundRemoval>
                    </a14:imgEffect>
                    <a14:imgEffect>
                      <a14:sharpenSoften amount="50000"/>
                    </a14:imgEffect>
                  </a14:imgLayer>
                </a14:imgProps>
              </a:ext>
              <a:ext uri="{28A0092B-C50C-407E-A947-70E740481C1C}">
                <a14:useLocalDpi xmlns:a14="http://schemas.microsoft.com/office/drawing/2010/main" val="0"/>
              </a:ext>
            </a:extLst>
          </a:blip>
          <a:srcRect l="38239" t="-144" b="45960"/>
          <a:stretch/>
        </p:blipFill>
        <p:spPr>
          <a:xfrm>
            <a:off x="6887917" y="24062"/>
            <a:ext cx="5328213" cy="3176405"/>
          </a:xfrm>
          <a:prstGeom prst="rect">
            <a:avLst/>
          </a:prstGeom>
        </p:spPr>
      </p:pic>
      <p:sp>
        <p:nvSpPr>
          <p:cNvPr id="3" name="Content Placeholder 2">
            <a:extLst>
              <a:ext uri="{FF2B5EF4-FFF2-40B4-BE49-F238E27FC236}">
                <a16:creationId xmlns:a16="http://schemas.microsoft.com/office/drawing/2014/main" id="{3186FA77-4D09-E12C-905B-C342FC9599CB}"/>
              </a:ext>
            </a:extLst>
          </p:cNvPr>
          <p:cNvSpPr>
            <a:spLocks noGrp="1"/>
          </p:cNvSpPr>
          <p:nvPr>
            <p:ph idx="1"/>
          </p:nvPr>
        </p:nvSpPr>
        <p:spPr>
          <a:xfrm rot="10800000" flipV="1">
            <a:off x="789939" y="1561287"/>
            <a:ext cx="9187437" cy="4931588"/>
          </a:xfrm>
        </p:spPr>
        <p:txBody>
          <a:bodyPr>
            <a:normAutofit fontScale="25000" lnSpcReduction="20000"/>
          </a:bodyPr>
          <a:lstStyle/>
          <a:p>
            <a:r>
              <a:rPr lang="en-US" sz="11200" b="1" i="0" dirty="0">
                <a:solidFill>
                  <a:schemeClr val="bg1"/>
                </a:solidFill>
                <a:effectLst/>
              </a:rPr>
              <a:t>Integration of Chaos Models:</a:t>
            </a:r>
            <a:endParaRPr lang="en-US" sz="11200" dirty="0">
              <a:solidFill>
                <a:schemeClr val="bg1"/>
              </a:solidFill>
            </a:endParaRPr>
          </a:p>
          <a:p>
            <a:pPr marL="0" indent="0">
              <a:buNone/>
            </a:pPr>
            <a:r>
              <a:rPr lang="en-US" sz="8000" b="0" i="0" dirty="0">
                <a:solidFill>
                  <a:schemeClr val="bg1"/>
                </a:solidFill>
                <a:effectLst/>
              </a:rPr>
              <a:t>Limited exploration of chaos models in optimizing optimization processes, specifically in solar irradiance forecasting.</a:t>
            </a:r>
          </a:p>
          <a:p>
            <a:pPr marL="0" indent="0">
              <a:buNone/>
            </a:pPr>
            <a:endParaRPr lang="en-US" sz="8000" b="0" i="0" dirty="0">
              <a:solidFill>
                <a:schemeClr val="bg1"/>
              </a:solidFill>
              <a:effectLst/>
            </a:endParaRPr>
          </a:p>
          <a:p>
            <a:r>
              <a:rPr lang="en-US" sz="11200" b="1" i="0" dirty="0">
                <a:solidFill>
                  <a:schemeClr val="bg1"/>
                </a:solidFill>
                <a:effectLst/>
              </a:rPr>
              <a:t>Efficiency of Tent Map Initialization:</a:t>
            </a:r>
            <a:endParaRPr lang="en-US" sz="11200" dirty="0">
              <a:solidFill>
                <a:schemeClr val="bg1"/>
              </a:solidFill>
            </a:endParaRPr>
          </a:p>
          <a:p>
            <a:pPr marL="0" indent="0">
              <a:buNone/>
            </a:pPr>
            <a:r>
              <a:rPr lang="en-US" sz="8000" b="0" i="0" dirty="0">
                <a:solidFill>
                  <a:schemeClr val="bg1"/>
                </a:solidFill>
                <a:effectLst/>
              </a:rPr>
              <a:t>Lack of utilization of the tent map for initializing population in evolutionary algorithms, particularly in solar energy optimization frameworks.</a:t>
            </a:r>
          </a:p>
          <a:p>
            <a:pPr marL="0" indent="0">
              <a:buNone/>
            </a:pPr>
            <a:endParaRPr lang="en-US" sz="8000" b="0" i="0" dirty="0">
              <a:solidFill>
                <a:schemeClr val="bg1"/>
              </a:solidFill>
              <a:effectLst/>
            </a:endParaRPr>
          </a:p>
          <a:p>
            <a:r>
              <a:rPr lang="en-US" sz="11200" b="1" i="0" dirty="0">
                <a:solidFill>
                  <a:schemeClr val="bg1"/>
                </a:solidFill>
                <a:effectLst/>
              </a:rPr>
              <a:t>Hyperparameter Optimization Challenges:</a:t>
            </a:r>
            <a:endParaRPr lang="en-US" sz="11200" dirty="0">
              <a:solidFill>
                <a:schemeClr val="bg1"/>
              </a:solidFill>
            </a:endParaRPr>
          </a:p>
          <a:p>
            <a:pPr marL="0" indent="0">
              <a:buNone/>
            </a:pPr>
            <a:r>
              <a:rPr lang="en-US" sz="8000" b="0" i="0" dirty="0">
                <a:solidFill>
                  <a:schemeClr val="bg1"/>
                </a:solidFill>
                <a:effectLst/>
              </a:rPr>
              <a:t>Sparse research on optimizing hyperparameters of LSTM-CNN models using evolutionary algorithms like Modified Whale Optimization Algorithm (MWOA).</a:t>
            </a:r>
          </a:p>
          <a:p>
            <a:pPr marL="0" indent="0">
              <a:buNone/>
            </a:pPr>
            <a:endParaRPr lang="en-US" sz="8000" b="0" i="0" dirty="0">
              <a:solidFill>
                <a:schemeClr val="bg1"/>
              </a:solidFill>
              <a:effectLst/>
            </a:endParaRPr>
          </a:p>
          <a:p>
            <a:r>
              <a:rPr lang="en-US" sz="11200" b="1" i="0" dirty="0">
                <a:solidFill>
                  <a:schemeClr val="bg1"/>
                </a:solidFill>
                <a:effectLst/>
              </a:rPr>
              <a:t>Ensemble Strategy Optimization</a:t>
            </a:r>
            <a:r>
              <a:rPr lang="en-US" sz="8600" b="1" i="0" dirty="0">
                <a:solidFill>
                  <a:schemeClr val="bg1"/>
                </a:solidFill>
                <a:effectLst/>
              </a:rPr>
              <a:t>:</a:t>
            </a:r>
            <a:endParaRPr lang="en-US" sz="8600" dirty="0">
              <a:solidFill>
                <a:schemeClr val="bg1"/>
              </a:solidFill>
            </a:endParaRPr>
          </a:p>
          <a:p>
            <a:pPr marL="0" indent="0">
              <a:buNone/>
            </a:pPr>
            <a:r>
              <a:rPr lang="en-US" sz="8000" b="0" i="0" dirty="0">
                <a:solidFill>
                  <a:schemeClr val="bg1"/>
                </a:solidFill>
                <a:effectLst/>
              </a:rPr>
              <a:t>Scarce investigation into reinforcement learning strategies, such as Q-learning, for selecting optimal subsets of LSTM-CNN models in ensemble forecasting.</a:t>
            </a:r>
          </a:p>
          <a:p>
            <a:endParaRPr lang="en-IN" dirty="0"/>
          </a:p>
        </p:txBody>
      </p:sp>
      <p:sp>
        <p:nvSpPr>
          <p:cNvPr id="7" name="TextBox 6">
            <a:extLst>
              <a:ext uri="{FF2B5EF4-FFF2-40B4-BE49-F238E27FC236}">
                <a16:creationId xmlns:a16="http://schemas.microsoft.com/office/drawing/2014/main" id="{4F61A0E6-8085-21DD-BB7A-38A5DAE765AF}"/>
              </a:ext>
            </a:extLst>
          </p:cNvPr>
          <p:cNvSpPr txBox="1"/>
          <p:nvPr/>
        </p:nvSpPr>
        <p:spPr>
          <a:xfrm>
            <a:off x="492760" y="578485"/>
            <a:ext cx="6817242" cy="769441"/>
          </a:xfrm>
          <a:prstGeom prst="rect">
            <a:avLst/>
          </a:prstGeom>
          <a:noFill/>
        </p:spPr>
        <p:txBody>
          <a:bodyPr wrap="square">
            <a:spAutoFit/>
            <a:scene3d>
              <a:camera prst="orthographicFront"/>
              <a:lightRig rig="threePt" dir="t"/>
            </a:scene3d>
            <a:sp3d extrusionH="57150" contourW="12700">
              <a:extrusionClr>
                <a:srgbClr val="86FEFF"/>
              </a:extrusionClr>
              <a:contourClr>
                <a:srgbClr val="6EFFFD"/>
              </a:contourClr>
            </a:sp3d>
          </a:bodyPr>
          <a:lstStyle/>
          <a:p>
            <a:r>
              <a:rPr lang="en-IN" sz="4400" b="1" dirty="0">
                <a:solidFill>
                  <a:schemeClr val="bg1"/>
                </a:solidFill>
                <a:effectLst>
                  <a:outerShdw blurRad="38100" dist="38100" dir="2700000" algn="tl">
                    <a:srgbClr val="000000">
                      <a:alpha val="43137"/>
                    </a:srgbClr>
                  </a:outerShdw>
                  <a:reflection stA="0" endPos="65000" dist="50800" dir="5400000" sy="-100000" algn="bl" rotWithShape="0"/>
                </a:effectLst>
                <a:highlight>
                  <a:srgbClr val="0B2947"/>
                </a:highlight>
                <a:latin typeface="+mj-lt"/>
              </a:rPr>
              <a:t>Research Gap </a:t>
            </a:r>
            <a:endParaRPr lang="en-IN" sz="4400" dirty="0">
              <a:latin typeface="+mj-lt"/>
            </a:endParaRPr>
          </a:p>
        </p:txBody>
      </p:sp>
    </p:spTree>
    <p:extLst>
      <p:ext uri="{BB962C8B-B14F-4D97-AF65-F5344CB8AC3E}">
        <p14:creationId xmlns:p14="http://schemas.microsoft.com/office/powerpoint/2010/main" val="2818697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2A0A9DD-851D-8F54-2D53-412F3393DC78}"/>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FB67CE1D-607E-8156-286D-AB590FBDE0F9}"/>
              </a:ext>
            </a:extLst>
          </p:cNvPr>
          <p:cNvSpPr>
            <a:spLocks noGrp="1"/>
          </p:cNvSpPr>
          <p:nvPr>
            <p:ph idx="1"/>
          </p:nvPr>
        </p:nvSpPr>
        <p:spPr>
          <a:xfrm>
            <a:off x="863600" y="1253331"/>
            <a:ext cx="8148320" cy="4351338"/>
          </a:xfrm>
        </p:spPr>
        <p:txBody>
          <a:bodyPr>
            <a:normAutofit fontScale="85000" lnSpcReduction="10000"/>
          </a:bodyPr>
          <a:lstStyle/>
          <a:p>
            <a:r>
              <a:rPr lang="en-US" sz="3300" b="1" i="0" dirty="0">
                <a:solidFill>
                  <a:schemeClr val="bg1"/>
                </a:solidFill>
                <a:effectLst/>
              </a:rPr>
              <a:t>Technical Implementation Insights:</a:t>
            </a:r>
            <a:endParaRPr lang="en-US" sz="3300" dirty="0">
              <a:solidFill>
                <a:schemeClr val="bg1"/>
              </a:solidFill>
            </a:endParaRPr>
          </a:p>
          <a:p>
            <a:pPr marL="0" indent="0">
              <a:buNone/>
            </a:pPr>
            <a:r>
              <a:rPr lang="en-US" sz="2200" b="0" i="0" dirty="0">
                <a:solidFill>
                  <a:schemeClr val="bg1"/>
                </a:solidFill>
                <a:effectLst/>
              </a:rPr>
              <a:t>Limited discussion on the technical implementation details, tools, and hardware specifications required for implementing solar irradiance forecasting frameworks.</a:t>
            </a:r>
          </a:p>
          <a:p>
            <a:pPr marL="0" indent="0">
              <a:buNone/>
            </a:pPr>
            <a:endParaRPr lang="en-US" b="0" i="0" dirty="0">
              <a:solidFill>
                <a:schemeClr val="bg1"/>
              </a:solidFill>
              <a:effectLst/>
            </a:endParaRPr>
          </a:p>
          <a:p>
            <a:r>
              <a:rPr lang="en-US" sz="3300" b="1" i="0" dirty="0">
                <a:solidFill>
                  <a:schemeClr val="bg1"/>
                </a:solidFill>
                <a:effectLst/>
              </a:rPr>
              <a:t>Comparative Evaluation of Hybrid Models:</a:t>
            </a:r>
            <a:endParaRPr lang="en-US" sz="3300" dirty="0">
              <a:solidFill>
                <a:schemeClr val="bg1"/>
              </a:solidFill>
            </a:endParaRPr>
          </a:p>
          <a:p>
            <a:pPr marL="0" indent="0">
              <a:buNone/>
            </a:pPr>
            <a:r>
              <a:rPr lang="en-US" sz="2400" b="0" i="0" dirty="0">
                <a:solidFill>
                  <a:schemeClr val="bg1"/>
                </a:solidFill>
                <a:effectLst/>
              </a:rPr>
              <a:t>Insufficient comparative evaluation of the proposed HYDEREL framework against other hybrid models in the context of solar irradiance forecasting.</a:t>
            </a:r>
          </a:p>
          <a:p>
            <a:pPr marL="457200" lvl="1" indent="0">
              <a:buNone/>
            </a:pPr>
            <a:endParaRPr lang="en-US" b="0" i="0" dirty="0">
              <a:solidFill>
                <a:schemeClr val="bg1"/>
              </a:solidFill>
              <a:effectLst/>
            </a:endParaRPr>
          </a:p>
          <a:p>
            <a:r>
              <a:rPr lang="en-US" sz="3300" b="1" i="0" dirty="0">
                <a:solidFill>
                  <a:schemeClr val="bg1"/>
                </a:solidFill>
                <a:effectLst/>
              </a:rPr>
              <a:t>Visualization and Algorithmic Representation:</a:t>
            </a:r>
            <a:endParaRPr lang="en-US" sz="3300" dirty="0">
              <a:solidFill>
                <a:schemeClr val="bg1"/>
              </a:solidFill>
            </a:endParaRPr>
          </a:p>
          <a:p>
            <a:pPr marL="0" indent="0">
              <a:buNone/>
            </a:pPr>
            <a:r>
              <a:rPr lang="en-US" sz="2400" b="0" i="0" dirty="0">
                <a:solidFill>
                  <a:schemeClr val="bg1"/>
                </a:solidFill>
                <a:effectLst/>
              </a:rPr>
              <a:t>Absence of comprehensive visualization and algorithmic representation of the proposed methods in solar energy forecasting frameworks.</a:t>
            </a:r>
          </a:p>
          <a:p>
            <a:endParaRPr lang="en-IN" dirty="0"/>
          </a:p>
        </p:txBody>
      </p:sp>
    </p:spTree>
    <p:extLst>
      <p:ext uri="{BB962C8B-B14F-4D97-AF65-F5344CB8AC3E}">
        <p14:creationId xmlns:p14="http://schemas.microsoft.com/office/powerpoint/2010/main" val="8879706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EB9D5FD-C041-C141-F001-93FC7DDBEC43}"/>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TextBox 7">
            <a:extLst>
              <a:ext uri="{FF2B5EF4-FFF2-40B4-BE49-F238E27FC236}">
                <a16:creationId xmlns:a16="http://schemas.microsoft.com/office/drawing/2014/main" id="{3902E737-8ED4-25E4-D75B-98F8667FC662}"/>
              </a:ext>
            </a:extLst>
          </p:cNvPr>
          <p:cNvSpPr txBox="1"/>
          <p:nvPr/>
        </p:nvSpPr>
        <p:spPr>
          <a:xfrm>
            <a:off x="838200" y="681037"/>
            <a:ext cx="6817242" cy="769441"/>
          </a:xfrm>
          <a:prstGeom prst="rect">
            <a:avLst/>
          </a:prstGeom>
          <a:noFill/>
        </p:spPr>
        <p:txBody>
          <a:bodyPr wrap="square">
            <a:spAutoFit/>
            <a:scene3d>
              <a:camera prst="orthographicFront"/>
              <a:lightRig rig="threePt" dir="t"/>
            </a:scene3d>
            <a:sp3d extrusionH="57150" contourW="12700">
              <a:extrusionClr>
                <a:srgbClr val="86FEFF"/>
              </a:extrusionClr>
              <a:contourClr>
                <a:srgbClr val="6EFFFD"/>
              </a:contourClr>
            </a:sp3d>
          </a:bodyPr>
          <a:lstStyle/>
          <a:p>
            <a:r>
              <a:rPr lang="en-IN" sz="4400" b="1" dirty="0">
                <a:solidFill>
                  <a:schemeClr val="bg1"/>
                </a:solidFill>
                <a:effectLst>
                  <a:outerShdw blurRad="38100" dist="38100" dir="2700000" algn="tl">
                    <a:srgbClr val="000000">
                      <a:alpha val="43137"/>
                    </a:srgbClr>
                  </a:outerShdw>
                  <a:reflection stA="0" endPos="65000" dist="50800" dir="5400000" sy="-100000" algn="bl" rotWithShape="0"/>
                </a:effectLst>
                <a:highlight>
                  <a:srgbClr val="0B2947"/>
                </a:highlight>
                <a:latin typeface="+mj-lt"/>
              </a:rPr>
              <a:t>Objectives </a:t>
            </a:r>
            <a:endParaRPr lang="en-IN" sz="4400" dirty="0">
              <a:latin typeface="+mj-lt"/>
            </a:endParaRPr>
          </a:p>
        </p:txBody>
      </p:sp>
      <p:pic>
        <p:nvPicPr>
          <p:cNvPr id="17" name="Picture 16">
            <a:extLst>
              <a:ext uri="{FF2B5EF4-FFF2-40B4-BE49-F238E27FC236}">
                <a16:creationId xmlns:a16="http://schemas.microsoft.com/office/drawing/2014/main" id="{A68D0C33-10D9-623B-327E-3B8FE013AA5E}"/>
              </a:ext>
            </a:extLst>
          </p:cNvPr>
          <p:cNvPicPr>
            <a:picLocks noChangeAspect="1"/>
          </p:cNvPicPr>
          <p:nvPr/>
        </p:nvPicPr>
        <p:blipFill rotWithShape="1">
          <a:blip r:embed="rId4">
            <a:extLst>
              <a:ext uri="{28A0092B-C50C-407E-A947-70E740481C1C}">
                <a14:useLocalDpi xmlns:a14="http://schemas.microsoft.com/office/drawing/2010/main" val="0"/>
              </a:ext>
            </a:extLst>
          </a:blip>
          <a:srcRect l="58663" t="24159" b="13711"/>
          <a:stretch/>
        </p:blipFill>
        <p:spPr>
          <a:xfrm>
            <a:off x="9920177" y="0"/>
            <a:ext cx="2271823" cy="2562447"/>
          </a:xfrm>
          <a:prstGeom prst="rect">
            <a:avLst/>
          </a:prstGeom>
        </p:spPr>
      </p:pic>
      <p:sp>
        <p:nvSpPr>
          <p:cNvPr id="3" name="Content Placeholder 2">
            <a:extLst>
              <a:ext uri="{FF2B5EF4-FFF2-40B4-BE49-F238E27FC236}">
                <a16:creationId xmlns:a16="http://schemas.microsoft.com/office/drawing/2014/main" id="{ACE2C9E9-6EF9-1435-399C-D3001FD41FE5}"/>
              </a:ext>
            </a:extLst>
          </p:cNvPr>
          <p:cNvSpPr>
            <a:spLocks noGrp="1"/>
          </p:cNvSpPr>
          <p:nvPr>
            <p:ph idx="1"/>
          </p:nvPr>
        </p:nvSpPr>
        <p:spPr>
          <a:xfrm>
            <a:off x="838200" y="1711842"/>
            <a:ext cx="10336619" cy="4465121"/>
          </a:xfrm>
        </p:spPr>
        <p:txBody>
          <a:bodyPr anchor="ctr"/>
          <a:lstStyle/>
          <a:p>
            <a:r>
              <a:rPr lang="en-US" b="0" i="0" dirty="0">
                <a:solidFill>
                  <a:schemeClr val="bg1">
                    <a:lumMod val="95000"/>
                  </a:schemeClr>
                </a:solidFill>
                <a:effectLst/>
                <a:latin typeface="Söhne"/>
              </a:rPr>
              <a:t>Develop a hybrid predictive model combining linear and non-linear capabilities to enhance solar irradiance predictions, addressing bias neglect and traditional model limitations.</a:t>
            </a:r>
          </a:p>
          <a:p>
            <a:r>
              <a:rPr lang="en-US" b="0" i="0" dirty="0">
                <a:solidFill>
                  <a:schemeClr val="bg1">
                    <a:lumMod val="95000"/>
                  </a:schemeClr>
                </a:solidFill>
                <a:effectLst/>
                <a:latin typeface="Söhne"/>
              </a:rPr>
              <a:t>Integrate solar energy effectively by overcoming chaos associated with solar power fluctuations, ensuring precise and reliable irradiance predictions for efficient utilization.</a:t>
            </a:r>
          </a:p>
          <a:p>
            <a:r>
              <a:rPr lang="en-US" b="0" i="0" dirty="0">
                <a:solidFill>
                  <a:schemeClr val="bg1">
                    <a:lumMod val="95000"/>
                  </a:schemeClr>
                </a:solidFill>
                <a:effectLst/>
                <a:latin typeface="Söhne"/>
              </a:rPr>
              <a:t>Validate the model's effectiveness through comprehensive testing and comparison, providing actionable insights for stakeholders to advance renewable energy planning and management.</a:t>
            </a:r>
          </a:p>
          <a:p>
            <a:pPr marL="0" indent="0">
              <a:buNone/>
            </a:pPr>
            <a:endParaRPr lang="en-IN" dirty="0"/>
          </a:p>
        </p:txBody>
      </p:sp>
    </p:spTree>
    <p:extLst>
      <p:ext uri="{BB962C8B-B14F-4D97-AF65-F5344CB8AC3E}">
        <p14:creationId xmlns:p14="http://schemas.microsoft.com/office/powerpoint/2010/main" val="5616993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19D0C2-76FD-8759-7178-C1665EC4A11E}"/>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3A4B0433-F5FB-0D71-80DE-94EA8D378E80}"/>
              </a:ext>
            </a:extLst>
          </p:cNvPr>
          <p:cNvSpPr>
            <a:spLocks noGrp="1"/>
          </p:cNvSpPr>
          <p:nvPr>
            <p:ph idx="1"/>
          </p:nvPr>
        </p:nvSpPr>
        <p:spPr>
          <a:xfrm>
            <a:off x="838200" y="1825625"/>
            <a:ext cx="5445034" cy="4351338"/>
          </a:xfrm>
        </p:spPr>
        <p:txBody>
          <a:bodyPr/>
          <a:lstStyle/>
          <a:p>
            <a:r>
              <a:rPr lang="en-US" b="0" i="0" dirty="0">
                <a:solidFill>
                  <a:schemeClr val="bg1">
                    <a:lumMod val="95000"/>
                  </a:schemeClr>
                </a:solidFill>
                <a:effectLst/>
                <a:latin typeface="Söhne"/>
              </a:rPr>
              <a:t>Data from multiple sites surrounding the target location is analyzed using a hexagon gridding system. Correlation and feature importance help select relevant features. A novel residual ensemble forecast mechanism, blending linear and non-linear characteristics, is developed for accurate predictions.</a:t>
            </a:r>
            <a:endParaRPr lang="en-IN" dirty="0">
              <a:solidFill>
                <a:schemeClr val="bg1">
                  <a:lumMod val="95000"/>
                </a:schemeClr>
              </a:solidFill>
            </a:endParaRPr>
          </a:p>
        </p:txBody>
      </p:sp>
      <p:sp>
        <p:nvSpPr>
          <p:cNvPr id="9" name="TextBox 8">
            <a:extLst>
              <a:ext uri="{FF2B5EF4-FFF2-40B4-BE49-F238E27FC236}">
                <a16:creationId xmlns:a16="http://schemas.microsoft.com/office/drawing/2014/main" id="{094CC1E0-BDF1-829F-747A-E7F8B13A3C07}"/>
              </a:ext>
            </a:extLst>
          </p:cNvPr>
          <p:cNvSpPr txBox="1"/>
          <p:nvPr/>
        </p:nvSpPr>
        <p:spPr>
          <a:xfrm>
            <a:off x="494211" y="538253"/>
            <a:ext cx="5601789" cy="769441"/>
          </a:xfrm>
          <a:prstGeom prst="rect">
            <a:avLst/>
          </a:prstGeom>
          <a:noFill/>
        </p:spPr>
        <p:txBody>
          <a:bodyPr wrap="square">
            <a:spAutoFit/>
            <a:scene3d>
              <a:camera prst="orthographicFront"/>
              <a:lightRig rig="threePt" dir="t"/>
            </a:scene3d>
            <a:sp3d extrusionH="57150" contourW="12700">
              <a:extrusionClr>
                <a:srgbClr val="86FEFF"/>
              </a:extrusionClr>
              <a:contourClr>
                <a:srgbClr val="B6FEFF"/>
              </a:contourClr>
            </a:sp3d>
          </a:bodyPr>
          <a:lstStyle/>
          <a:p>
            <a:r>
              <a:rPr lang="en-IN" sz="4400" b="1" dirty="0">
                <a:solidFill>
                  <a:schemeClr val="bg1"/>
                </a:solidFill>
                <a:effectLst>
                  <a:outerShdw blurRad="38100" dist="38100" dir="2700000" algn="tl">
                    <a:srgbClr val="000000">
                      <a:alpha val="43137"/>
                    </a:srgbClr>
                  </a:outerShdw>
                  <a:reflection stA="0" endPos="65000" dist="50800" dir="5400000" sy="-100000" algn="bl" rotWithShape="0"/>
                </a:effectLst>
                <a:highlight>
                  <a:srgbClr val="0B2947"/>
                </a:highlight>
                <a:latin typeface="+mj-lt"/>
              </a:rPr>
              <a:t>Proposed mechanism</a:t>
            </a:r>
            <a:endParaRPr lang="en-IN" sz="4400" dirty="0">
              <a:latin typeface="+mj-lt"/>
            </a:endParaRPr>
          </a:p>
        </p:txBody>
      </p:sp>
      <p:pic>
        <p:nvPicPr>
          <p:cNvPr id="2" name="Picture 2" descr="Symmetry | Free Full-Text | Hierarchical Hexagonal Clustering and Indexing">
            <a:extLst>
              <a:ext uri="{FF2B5EF4-FFF2-40B4-BE49-F238E27FC236}">
                <a16:creationId xmlns:a16="http://schemas.microsoft.com/office/drawing/2014/main" id="{97A1FF4D-066E-56A5-491E-623074A0F7E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44632" b="8427"/>
          <a:stretch/>
        </p:blipFill>
        <p:spPr bwMode="auto">
          <a:xfrm flipH="1">
            <a:off x="6746239" y="1036321"/>
            <a:ext cx="5354320" cy="50149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66625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9E5E3F8-D72C-F33C-B014-F5F1E9264F0A}"/>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6707FC3C-6FC0-A66B-E1E0-CEACA8847BFA}"/>
              </a:ext>
            </a:extLst>
          </p:cNvPr>
          <p:cNvSpPr>
            <a:spLocks noGrp="1"/>
          </p:cNvSpPr>
          <p:nvPr>
            <p:ph idx="1"/>
          </p:nvPr>
        </p:nvSpPr>
        <p:spPr>
          <a:xfrm>
            <a:off x="838200" y="1227909"/>
            <a:ext cx="6620691" cy="4949054"/>
          </a:xfrm>
        </p:spPr>
        <p:txBody>
          <a:bodyPr>
            <a:normAutofit/>
          </a:bodyPr>
          <a:lstStyle/>
          <a:p>
            <a:r>
              <a:rPr lang="en-US" b="0" i="0" dirty="0">
                <a:solidFill>
                  <a:schemeClr val="bg1">
                    <a:lumMod val="95000"/>
                  </a:schemeClr>
                </a:solidFill>
                <a:effectLst/>
                <a:latin typeface="Söhne"/>
              </a:rPr>
              <a:t>Solar irradiance data from the POWER project is visualized. A deep learning forecast model is developed, incorporating convolutional and attention-based LSTM layers. Bias and variance components are analyzed for model evaluation. Two solar datasets from selected locations are utilized for experiments, comparing against various deep learning models to ensure robust development and evaluation.</a:t>
            </a:r>
            <a:endParaRPr lang="en-IN" dirty="0">
              <a:solidFill>
                <a:schemeClr val="bg1">
                  <a:lumMod val="95000"/>
                </a:schemeClr>
              </a:solidFill>
            </a:endParaRPr>
          </a:p>
        </p:txBody>
      </p:sp>
      <p:pic>
        <p:nvPicPr>
          <p:cNvPr id="4" name="Picture 3">
            <a:extLst>
              <a:ext uri="{FF2B5EF4-FFF2-40B4-BE49-F238E27FC236}">
                <a16:creationId xmlns:a16="http://schemas.microsoft.com/office/drawing/2014/main" id="{592B45A4-6B76-184E-6EA8-0443F3E301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86319" y="1127760"/>
            <a:ext cx="4570095" cy="4419600"/>
          </a:xfrm>
          <a:prstGeom prst="rect">
            <a:avLst/>
          </a:prstGeom>
        </p:spPr>
      </p:pic>
    </p:spTree>
    <p:extLst>
      <p:ext uri="{BB962C8B-B14F-4D97-AF65-F5344CB8AC3E}">
        <p14:creationId xmlns:p14="http://schemas.microsoft.com/office/powerpoint/2010/main" val="11503607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3984</TotalTime>
  <Words>1491</Words>
  <Application>Microsoft Office PowerPoint</Application>
  <PresentationFormat>Widescreen</PresentationFormat>
  <Paragraphs>114</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Calibri Light</vt:lpstr>
      <vt:lpstr>Inter</vt:lpstr>
      <vt:lpstr>League Spartan</vt:lpstr>
      <vt:lpstr>Söhne</vt:lpstr>
      <vt:lpstr>Office Theme</vt:lpstr>
      <vt:lpstr>Solar Irradiance Forecasting </vt:lpstr>
      <vt:lpstr>Introduction</vt:lpstr>
      <vt:lpstr>  </vt:lpstr>
      <vt:lpstr>Problem Statement </vt:lpstr>
      <vt:lpstr>Reasearch gap</vt:lpstr>
      <vt:lpstr>PowerPoint Presentation</vt:lpstr>
      <vt:lpstr>PowerPoint Presentation</vt:lpstr>
      <vt:lpstr>PowerPoint Presentation</vt:lpstr>
      <vt:lpstr>PowerPoint Presentation</vt:lpstr>
      <vt:lpstr>PowerPoint Presentation</vt:lpstr>
      <vt:lpstr>Hexagon Gridding System </vt:lpstr>
      <vt:lpstr>Feature Selection</vt:lpstr>
      <vt:lpstr>Hybrid Forecast Mechanism </vt:lpstr>
      <vt:lpstr>Model Architecture</vt:lpstr>
      <vt:lpstr>Accurate Solar Irradiance Prediction</vt:lpstr>
      <vt:lpstr>Data Set from POWER Project of NASA</vt:lpstr>
      <vt:lpstr>Data Set from POWER Project of NASA</vt:lpstr>
      <vt:lpstr>Results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Solar Irradiance Forecasting</dc:title>
  <dc:creator>Kamalpreet Kaur</dc:creator>
  <cp:lastModifiedBy>Kamalpreet Kaur</cp:lastModifiedBy>
  <cp:revision>2</cp:revision>
  <dcterms:created xsi:type="dcterms:W3CDTF">2024-02-04T10:08:31Z</dcterms:created>
  <dcterms:modified xsi:type="dcterms:W3CDTF">2024-04-13T14:23:07Z</dcterms:modified>
</cp:coreProperties>
</file>

<file path=docProps/thumbnail.jpeg>
</file>